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5" r:id="rId1"/>
  </p:sldMasterIdLst>
  <p:notesMasterIdLst>
    <p:notesMasterId r:id="rId12"/>
  </p:notesMasterIdLst>
  <p:sldIdLst>
    <p:sldId id="256" r:id="rId2"/>
    <p:sldId id="263" r:id="rId3"/>
    <p:sldId id="257" r:id="rId4"/>
    <p:sldId id="270" r:id="rId5"/>
    <p:sldId id="262" r:id="rId6"/>
    <p:sldId id="272" r:id="rId7"/>
    <p:sldId id="274" r:id="rId8"/>
    <p:sldId id="273" r:id="rId9"/>
    <p:sldId id="275" r:id="rId10"/>
    <p:sldId id="27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2BB0"/>
    <a:srgbClr val="E7DAEA"/>
    <a:srgbClr val="B90FF7"/>
    <a:srgbClr val="5817E6"/>
    <a:srgbClr val="EBE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F09898-CA45-40F4-B6CE-233BAF98DA17}" v="54" dt="2020-11-30T13:24:35.609"/>
    <p1510:client id="{11990EFD-C5EF-4174-86D2-C844780F6317}" v="86" dt="2020-11-30T18:11:15.758"/>
    <p1510:client id="{14C66828-86A0-4E66-A12B-BBD62A5E0E53}" v="1" dt="2020-12-01T17:11:32.669"/>
    <p1510:client id="{2E5AE322-C153-41AF-BF26-8ACAD8568212}" v="63" dt="2020-12-01T17:58:43.672"/>
    <p1510:client id="{46E2D2F1-37F3-4D85-9503-2AF23E64F048}" v="908" dt="2020-11-30T17:33:06.347"/>
    <p1510:client id="{4D853060-EEBB-451D-8B57-30D60F2437D6}" v="67" dt="2020-11-29T10:52:41.953"/>
    <p1510:client id="{76D848E1-325E-4826-ACF9-2873C355F773}" v="3134" dt="2020-12-06T15:42:56.064"/>
    <p1510:client id="{8F648EF6-128D-4E69-AA74-4F7465B67DC5}" v="132" dt="2020-11-28T16:51:40.599"/>
    <p1510:client id="{9E35E8F1-22D7-41BD-8D1F-6217D8D81E38}" v="736" dt="2020-12-06T19:17:38.703"/>
    <p1510:client id="{9F394B5F-0802-4466-8DC6-1392D990BC82}" v="289" dt="2020-12-01T15:53:49.593"/>
    <p1510:client id="{A6F7D90F-C816-4335-B2C2-F30495630CDA}" v="10" dt="2020-12-02T14:55:25.572"/>
    <p1510:client id="{B0DDD0BF-9C86-4CE7-97F9-2ED847AD2F0E}" v="4" dt="2020-12-06T09:59:03.308"/>
    <p1510:client id="{B19F6B83-B684-4749-8E01-B3E0922F2CD2}" v="454" dt="2020-12-08T16:01:37.270"/>
    <p1510:client id="{C2788840-9C68-4A41-93DE-EA4DB53A3DE0}" v="399" dt="2020-11-29T12:18:47.432"/>
    <p1510:client id="{DD3A7E21-C958-460C-8EF3-D7A3F25C3048}" v="1" dt="2020-12-01T14:39:43.009"/>
    <p1510:client id="{E5265A78-A8D9-35E7-E3E6-CED1259AF074}" v="889" dt="2020-11-28T18:40:27.0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1" autoAdjust="0"/>
    <p:restoredTop sz="94660"/>
  </p:normalViewPr>
  <p:slideViewPr>
    <p:cSldViewPr snapToGrid="0">
      <p:cViewPr varScale="1">
        <p:scale>
          <a:sx n="52" d="100"/>
          <a:sy n="52" d="100"/>
        </p:scale>
        <p:origin x="-571" y="-9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0BDD08-D3D9-4B81-A226-981BED75B41F}" type="doc">
      <dgm:prSet loTypeId="urn:microsoft.com/office/officeart/2005/8/layout/hierarchy1" loCatId="hierarchy" qsTypeId="urn:microsoft.com/office/officeart/2005/8/quickstyle/3d3" qsCatId="3D" csTypeId="urn:microsoft.com/office/officeart/2005/8/colors/accent6_5" csCatId="accent6" phldr="1"/>
      <dgm:spPr/>
      <dgm:t>
        <a:bodyPr/>
        <a:lstStyle/>
        <a:p>
          <a:endParaRPr lang="en-US"/>
        </a:p>
      </dgm:t>
    </dgm:pt>
    <dgm:pt modelId="{E14A133A-73C4-4541-80FF-0B21D68E9482}">
      <dgm:prSet phldrT="[Text]" phldr="0"/>
      <dgm:spPr/>
      <dgm:t>
        <a:bodyPr/>
        <a:lstStyle/>
        <a:p>
          <a:pPr rtl="0"/>
          <a:r>
            <a:rPr lang="en-US" b="1" dirty="0" err="1">
              <a:latin typeface="Times New Roman"/>
              <a:cs typeface="Times New Roman"/>
            </a:rPr>
            <a:t>Exemple</a:t>
          </a:r>
          <a:r>
            <a:rPr lang="en-US" b="1" dirty="0">
              <a:latin typeface="Times New Roman"/>
              <a:cs typeface="Times New Roman"/>
            </a:rPr>
            <a:t> de </a:t>
          </a:r>
          <a:r>
            <a:rPr lang="en-US" b="1" dirty="0" err="1">
              <a:latin typeface="Times New Roman"/>
              <a:cs typeface="Times New Roman"/>
            </a:rPr>
            <a:t>abordări</a:t>
          </a:r>
          <a:r>
            <a:rPr lang="en-US" b="1" dirty="0">
              <a:latin typeface="Times New Roman"/>
              <a:cs typeface="Times New Roman"/>
            </a:rPr>
            <a:t> practice ale activității online cu preșcolarii</a:t>
          </a:r>
        </a:p>
      </dgm:t>
    </dgm:pt>
    <dgm:pt modelId="{1442DA77-4007-42EF-A8E2-066939DCFDA2}" type="parTrans" cxnId="{F2498171-64E3-400C-9EC3-0F42A552892E}">
      <dgm:prSet/>
      <dgm:spPr/>
      <dgm:t>
        <a:bodyPr/>
        <a:lstStyle/>
        <a:p>
          <a:endParaRPr lang="en-US"/>
        </a:p>
      </dgm:t>
    </dgm:pt>
    <dgm:pt modelId="{524E1424-4162-4328-9EB8-2CC3317E3B32}" type="sibTrans" cxnId="{F2498171-64E3-400C-9EC3-0F42A552892E}">
      <dgm:prSet/>
      <dgm:spPr/>
      <dgm:t>
        <a:bodyPr/>
        <a:lstStyle/>
        <a:p>
          <a:endParaRPr lang="en-US"/>
        </a:p>
      </dgm:t>
    </dgm:pt>
    <dgm:pt modelId="{0028D0AF-B7BC-4ED0-8093-7471589265EF}">
      <dgm:prSet phldrT="[Text]" phldr="0"/>
      <dgm:spPr/>
      <dgm:t>
        <a:bodyPr/>
        <a:lstStyle/>
        <a:p>
          <a:pPr rtl="0"/>
          <a:r>
            <a:rPr lang="en-US" b="1" dirty="0" err="1">
              <a:latin typeface="Times New Roman"/>
              <a:cs typeface="Times New Roman"/>
            </a:rPr>
            <a:t>Relația</a:t>
          </a:r>
          <a:r>
            <a:rPr lang="en-US" b="1" dirty="0">
              <a:latin typeface="Times New Roman"/>
              <a:cs typeface="Times New Roman"/>
            </a:rPr>
            <a:t> cu </a:t>
          </a:r>
          <a:r>
            <a:rPr lang="en-US" b="1" dirty="0" err="1">
              <a:latin typeface="Times New Roman"/>
              <a:cs typeface="Times New Roman"/>
            </a:rPr>
            <a:t>părinții</a:t>
          </a:r>
          <a:endParaRPr lang="en-US" b="1" dirty="0">
            <a:latin typeface="Times New Roman"/>
            <a:cs typeface="Times New Roman"/>
          </a:endParaRPr>
        </a:p>
      </dgm:t>
    </dgm:pt>
    <dgm:pt modelId="{97ADFB12-1B36-410B-8DBA-087160A7C750}" type="parTrans" cxnId="{085FE555-8DE5-431B-923F-DAAF06600B9C}">
      <dgm:prSet/>
      <dgm:spPr/>
      <dgm:t>
        <a:bodyPr/>
        <a:lstStyle/>
        <a:p>
          <a:endParaRPr lang="en-US"/>
        </a:p>
      </dgm:t>
    </dgm:pt>
    <dgm:pt modelId="{0ED3A866-61FF-4683-B8BB-B19BE768E15E}" type="sibTrans" cxnId="{085FE555-8DE5-431B-923F-DAAF06600B9C}">
      <dgm:prSet/>
      <dgm:spPr/>
      <dgm:t>
        <a:bodyPr/>
        <a:lstStyle/>
        <a:p>
          <a:endParaRPr lang="en-US"/>
        </a:p>
      </dgm:t>
    </dgm:pt>
    <dgm:pt modelId="{96C5187C-8592-47CE-97FA-421E28C0480D}">
      <dgm:prSet phldrT="[Text]" phldr="0"/>
      <dgm:spPr/>
      <dgm:t>
        <a:bodyPr/>
        <a:lstStyle/>
        <a:p>
          <a:pPr rtl="0"/>
          <a:r>
            <a:rPr lang="en-US" b="1" dirty="0" err="1">
              <a:latin typeface="Times New Roman"/>
              <a:cs typeface="Times New Roman"/>
            </a:rPr>
            <a:t>Rolul</a:t>
          </a:r>
          <a:r>
            <a:rPr lang="en-US" b="1" dirty="0">
              <a:latin typeface="Times New Roman"/>
              <a:cs typeface="Times New Roman"/>
            </a:rPr>
            <a:t> </a:t>
          </a:r>
          <a:r>
            <a:rPr lang="en-US" b="1" dirty="0" err="1">
              <a:latin typeface="Times New Roman"/>
              <a:cs typeface="Times New Roman"/>
            </a:rPr>
            <a:t>educatoarei</a:t>
          </a:r>
          <a:endParaRPr lang="en-US" b="1" dirty="0">
            <a:latin typeface="Times New Roman"/>
            <a:cs typeface="Times New Roman"/>
          </a:endParaRPr>
        </a:p>
      </dgm:t>
    </dgm:pt>
    <dgm:pt modelId="{1A6CF5F1-8DCC-4E1F-AF92-C42B4B8E5F47}" type="parTrans" cxnId="{BF25796E-8E05-45EA-A915-A49DE27915B9}">
      <dgm:prSet/>
      <dgm:spPr/>
      <dgm:t>
        <a:bodyPr/>
        <a:lstStyle/>
        <a:p>
          <a:endParaRPr lang="en-US"/>
        </a:p>
      </dgm:t>
    </dgm:pt>
    <dgm:pt modelId="{581419FC-2DD1-4E23-903C-8AEB049FF1B6}" type="sibTrans" cxnId="{BF25796E-8E05-45EA-A915-A49DE27915B9}">
      <dgm:prSet/>
      <dgm:spPr/>
      <dgm:t>
        <a:bodyPr/>
        <a:lstStyle/>
        <a:p>
          <a:endParaRPr lang="en-US"/>
        </a:p>
      </dgm:t>
    </dgm:pt>
    <dgm:pt modelId="{21B8D399-482D-46D9-9DC4-A12E429A4642}" type="pres">
      <dgm:prSet presAssocID="{1D0BDD08-D3D9-4B81-A226-981BED75B41F}" presName="hierChild1" presStyleCnt="0">
        <dgm:presLayoutVars>
          <dgm:chPref val="1"/>
          <dgm:dir/>
          <dgm:animOne val="branch"/>
          <dgm:animLvl val="lvl"/>
          <dgm:resizeHandles/>
        </dgm:presLayoutVars>
      </dgm:prSet>
      <dgm:spPr/>
      <dgm:t>
        <a:bodyPr/>
        <a:lstStyle/>
        <a:p>
          <a:endParaRPr lang="en-US"/>
        </a:p>
      </dgm:t>
    </dgm:pt>
    <dgm:pt modelId="{BCB16243-361F-4086-BFFE-586DE76C60C4}" type="pres">
      <dgm:prSet presAssocID="{E14A133A-73C4-4541-80FF-0B21D68E9482}" presName="hierRoot1" presStyleCnt="0"/>
      <dgm:spPr/>
    </dgm:pt>
    <dgm:pt modelId="{57A71C40-6A24-49FC-867B-7E1EB7CFF006}" type="pres">
      <dgm:prSet presAssocID="{E14A133A-73C4-4541-80FF-0B21D68E9482}" presName="composite" presStyleCnt="0"/>
      <dgm:spPr/>
    </dgm:pt>
    <dgm:pt modelId="{E8728D89-B945-4A0F-81A3-50F0ABC22022}" type="pres">
      <dgm:prSet presAssocID="{E14A133A-73C4-4541-80FF-0B21D68E9482}" presName="background" presStyleLbl="node0" presStyleIdx="0" presStyleCnt="3"/>
      <dgm:spPr/>
    </dgm:pt>
    <dgm:pt modelId="{7B55FD84-DC30-4A35-AFB6-00D75FF8C2DD}" type="pres">
      <dgm:prSet presAssocID="{E14A133A-73C4-4541-80FF-0B21D68E9482}" presName="text" presStyleLbl="fgAcc0" presStyleIdx="0" presStyleCnt="3">
        <dgm:presLayoutVars>
          <dgm:chPref val="3"/>
        </dgm:presLayoutVars>
      </dgm:prSet>
      <dgm:spPr/>
      <dgm:t>
        <a:bodyPr/>
        <a:lstStyle/>
        <a:p>
          <a:endParaRPr lang="en-US"/>
        </a:p>
      </dgm:t>
    </dgm:pt>
    <dgm:pt modelId="{94A3B769-9CB2-48B4-B8E5-9B1EE554B7A8}" type="pres">
      <dgm:prSet presAssocID="{E14A133A-73C4-4541-80FF-0B21D68E9482}" presName="hierChild2" presStyleCnt="0"/>
      <dgm:spPr/>
    </dgm:pt>
    <dgm:pt modelId="{AFC09E93-52EC-4A9F-817A-EB8A491233F3}" type="pres">
      <dgm:prSet presAssocID="{0028D0AF-B7BC-4ED0-8093-7471589265EF}" presName="hierRoot1" presStyleCnt="0"/>
      <dgm:spPr/>
    </dgm:pt>
    <dgm:pt modelId="{20A1648D-3D2B-4615-A0EA-67DBADDFB1DD}" type="pres">
      <dgm:prSet presAssocID="{0028D0AF-B7BC-4ED0-8093-7471589265EF}" presName="composite" presStyleCnt="0"/>
      <dgm:spPr/>
    </dgm:pt>
    <dgm:pt modelId="{5F2EA92C-A6BB-4DD6-BB31-57654053C8AE}" type="pres">
      <dgm:prSet presAssocID="{0028D0AF-B7BC-4ED0-8093-7471589265EF}" presName="background" presStyleLbl="node0" presStyleIdx="1" presStyleCnt="3"/>
      <dgm:spPr/>
    </dgm:pt>
    <dgm:pt modelId="{3355FE56-4E9B-4A16-BBDB-1DB9E20E4BC5}" type="pres">
      <dgm:prSet presAssocID="{0028D0AF-B7BC-4ED0-8093-7471589265EF}" presName="text" presStyleLbl="fgAcc0" presStyleIdx="1" presStyleCnt="3">
        <dgm:presLayoutVars>
          <dgm:chPref val="3"/>
        </dgm:presLayoutVars>
      </dgm:prSet>
      <dgm:spPr/>
      <dgm:t>
        <a:bodyPr/>
        <a:lstStyle/>
        <a:p>
          <a:endParaRPr lang="en-US"/>
        </a:p>
      </dgm:t>
    </dgm:pt>
    <dgm:pt modelId="{5CA26E8B-1B79-4BF5-B30F-0F82ABA6D7AE}" type="pres">
      <dgm:prSet presAssocID="{0028D0AF-B7BC-4ED0-8093-7471589265EF}" presName="hierChild2" presStyleCnt="0"/>
      <dgm:spPr/>
    </dgm:pt>
    <dgm:pt modelId="{74D37133-4A29-4BFF-A7C5-D5B2BA152CC7}" type="pres">
      <dgm:prSet presAssocID="{96C5187C-8592-47CE-97FA-421E28C0480D}" presName="hierRoot1" presStyleCnt="0"/>
      <dgm:spPr/>
    </dgm:pt>
    <dgm:pt modelId="{5B5E2A85-75F3-41F7-98B2-1EC5F3BE9B4F}" type="pres">
      <dgm:prSet presAssocID="{96C5187C-8592-47CE-97FA-421E28C0480D}" presName="composite" presStyleCnt="0"/>
      <dgm:spPr/>
    </dgm:pt>
    <dgm:pt modelId="{B83E5644-C08C-4062-94C2-64C657A15E46}" type="pres">
      <dgm:prSet presAssocID="{96C5187C-8592-47CE-97FA-421E28C0480D}" presName="background" presStyleLbl="node0" presStyleIdx="2" presStyleCnt="3"/>
      <dgm:spPr/>
    </dgm:pt>
    <dgm:pt modelId="{11AEB879-9A46-4ABE-8F83-6B5C0C00BAF7}" type="pres">
      <dgm:prSet presAssocID="{96C5187C-8592-47CE-97FA-421E28C0480D}" presName="text" presStyleLbl="fgAcc0" presStyleIdx="2" presStyleCnt="3">
        <dgm:presLayoutVars>
          <dgm:chPref val="3"/>
        </dgm:presLayoutVars>
      </dgm:prSet>
      <dgm:spPr/>
      <dgm:t>
        <a:bodyPr/>
        <a:lstStyle/>
        <a:p>
          <a:endParaRPr lang="en-US"/>
        </a:p>
      </dgm:t>
    </dgm:pt>
    <dgm:pt modelId="{52D36190-59EF-4C9F-854A-21948FDAEB6F}" type="pres">
      <dgm:prSet presAssocID="{96C5187C-8592-47CE-97FA-421E28C0480D}" presName="hierChild2" presStyleCnt="0"/>
      <dgm:spPr/>
    </dgm:pt>
  </dgm:ptLst>
  <dgm:cxnLst>
    <dgm:cxn modelId="{592D2AE7-1B5A-4939-852C-A3125425BCD7}" type="presOf" srcId="{E14A133A-73C4-4541-80FF-0B21D68E9482}" destId="{7B55FD84-DC30-4A35-AFB6-00D75FF8C2DD}" srcOrd="0" destOrd="0" presId="urn:microsoft.com/office/officeart/2005/8/layout/hierarchy1"/>
    <dgm:cxn modelId="{F2498171-64E3-400C-9EC3-0F42A552892E}" srcId="{1D0BDD08-D3D9-4B81-A226-981BED75B41F}" destId="{E14A133A-73C4-4541-80FF-0B21D68E9482}" srcOrd="0" destOrd="0" parTransId="{1442DA77-4007-42EF-A8E2-066939DCFDA2}" sibTransId="{524E1424-4162-4328-9EB8-2CC3317E3B32}"/>
    <dgm:cxn modelId="{417C860D-1F6B-47D1-82D3-8C57BFE976B8}" type="presOf" srcId="{0028D0AF-B7BC-4ED0-8093-7471589265EF}" destId="{3355FE56-4E9B-4A16-BBDB-1DB9E20E4BC5}" srcOrd="0" destOrd="0" presId="urn:microsoft.com/office/officeart/2005/8/layout/hierarchy1"/>
    <dgm:cxn modelId="{085FE555-8DE5-431B-923F-DAAF06600B9C}" srcId="{1D0BDD08-D3D9-4B81-A226-981BED75B41F}" destId="{0028D0AF-B7BC-4ED0-8093-7471589265EF}" srcOrd="1" destOrd="0" parTransId="{97ADFB12-1B36-410B-8DBA-087160A7C750}" sibTransId="{0ED3A866-61FF-4683-B8BB-B19BE768E15E}"/>
    <dgm:cxn modelId="{FEFDC342-06EB-47E8-A6DE-7344443947DF}" type="presOf" srcId="{96C5187C-8592-47CE-97FA-421E28C0480D}" destId="{11AEB879-9A46-4ABE-8F83-6B5C0C00BAF7}" srcOrd="0" destOrd="0" presId="urn:microsoft.com/office/officeart/2005/8/layout/hierarchy1"/>
    <dgm:cxn modelId="{BF25796E-8E05-45EA-A915-A49DE27915B9}" srcId="{1D0BDD08-D3D9-4B81-A226-981BED75B41F}" destId="{96C5187C-8592-47CE-97FA-421E28C0480D}" srcOrd="2" destOrd="0" parTransId="{1A6CF5F1-8DCC-4E1F-AF92-C42B4B8E5F47}" sibTransId="{581419FC-2DD1-4E23-903C-8AEB049FF1B6}"/>
    <dgm:cxn modelId="{6BAF8FB4-8AC0-4056-86C5-8959DEC2FA60}" type="presOf" srcId="{1D0BDD08-D3D9-4B81-A226-981BED75B41F}" destId="{21B8D399-482D-46D9-9DC4-A12E429A4642}" srcOrd="0" destOrd="0" presId="urn:microsoft.com/office/officeart/2005/8/layout/hierarchy1"/>
    <dgm:cxn modelId="{5B1FCA86-999C-42E7-8BD7-F077DE444C8F}" type="presParOf" srcId="{21B8D399-482D-46D9-9DC4-A12E429A4642}" destId="{BCB16243-361F-4086-BFFE-586DE76C60C4}" srcOrd="0" destOrd="0" presId="urn:microsoft.com/office/officeart/2005/8/layout/hierarchy1"/>
    <dgm:cxn modelId="{99938095-C42F-4059-9332-6CC164591D7F}" type="presParOf" srcId="{BCB16243-361F-4086-BFFE-586DE76C60C4}" destId="{57A71C40-6A24-49FC-867B-7E1EB7CFF006}" srcOrd="0" destOrd="0" presId="urn:microsoft.com/office/officeart/2005/8/layout/hierarchy1"/>
    <dgm:cxn modelId="{4A01F664-612C-40BF-9E91-23CE4FEEB5C0}" type="presParOf" srcId="{57A71C40-6A24-49FC-867B-7E1EB7CFF006}" destId="{E8728D89-B945-4A0F-81A3-50F0ABC22022}" srcOrd="0" destOrd="0" presId="urn:microsoft.com/office/officeart/2005/8/layout/hierarchy1"/>
    <dgm:cxn modelId="{0483E7C0-5531-4D88-AC2F-7D9831C8BD94}" type="presParOf" srcId="{57A71C40-6A24-49FC-867B-7E1EB7CFF006}" destId="{7B55FD84-DC30-4A35-AFB6-00D75FF8C2DD}" srcOrd="1" destOrd="0" presId="urn:microsoft.com/office/officeart/2005/8/layout/hierarchy1"/>
    <dgm:cxn modelId="{3E24136E-69F2-4AE3-BDBA-D4BA2E8DC0F7}" type="presParOf" srcId="{BCB16243-361F-4086-BFFE-586DE76C60C4}" destId="{94A3B769-9CB2-48B4-B8E5-9B1EE554B7A8}" srcOrd="1" destOrd="0" presId="urn:microsoft.com/office/officeart/2005/8/layout/hierarchy1"/>
    <dgm:cxn modelId="{D692A006-895B-43F1-A9C1-25517E6485F3}" type="presParOf" srcId="{21B8D399-482D-46D9-9DC4-A12E429A4642}" destId="{AFC09E93-52EC-4A9F-817A-EB8A491233F3}" srcOrd="1" destOrd="0" presId="urn:microsoft.com/office/officeart/2005/8/layout/hierarchy1"/>
    <dgm:cxn modelId="{A2E6BAD8-0123-4401-95C7-CC62217B5B0B}" type="presParOf" srcId="{AFC09E93-52EC-4A9F-817A-EB8A491233F3}" destId="{20A1648D-3D2B-4615-A0EA-67DBADDFB1DD}" srcOrd="0" destOrd="0" presId="urn:microsoft.com/office/officeart/2005/8/layout/hierarchy1"/>
    <dgm:cxn modelId="{8EA8DE2D-A777-40EE-B738-F7173E982DD2}" type="presParOf" srcId="{20A1648D-3D2B-4615-A0EA-67DBADDFB1DD}" destId="{5F2EA92C-A6BB-4DD6-BB31-57654053C8AE}" srcOrd="0" destOrd="0" presId="urn:microsoft.com/office/officeart/2005/8/layout/hierarchy1"/>
    <dgm:cxn modelId="{4A5EC0FE-D81F-4C3D-83C1-6C77A71D2807}" type="presParOf" srcId="{20A1648D-3D2B-4615-A0EA-67DBADDFB1DD}" destId="{3355FE56-4E9B-4A16-BBDB-1DB9E20E4BC5}" srcOrd="1" destOrd="0" presId="urn:microsoft.com/office/officeart/2005/8/layout/hierarchy1"/>
    <dgm:cxn modelId="{9200A019-3F6D-4E03-8FF8-756D20F6AFBB}" type="presParOf" srcId="{AFC09E93-52EC-4A9F-817A-EB8A491233F3}" destId="{5CA26E8B-1B79-4BF5-B30F-0F82ABA6D7AE}" srcOrd="1" destOrd="0" presId="urn:microsoft.com/office/officeart/2005/8/layout/hierarchy1"/>
    <dgm:cxn modelId="{28773EE3-000F-4278-BCAE-CCDE3CB5D270}" type="presParOf" srcId="{21B8D399-482D-46D9-9DC4-A12E429A4642}" destId="{74D37133-4A29-4BFF-A7C5-D5B2BA152CC7}" srcOrd="2" destOrd="0" presId="urn:microsoft.com/office/officeart/2005/8/layout/hierarchy1"/>
    <dgm:cxn modelId="{6969C7E6-FBBE-4679-96AA-296124A1356F}" type="presParOf" srcId="{74D37133-4A29-4BFF-A7C5-D5B2BA152CC7}" destId="{5B5E2A85-75F3-41F7-98B2-1EC5F3BE9B4F}" srcOrd="0" destOrd="0" presId="urn:microsoft.com/office/officeart/2005/8/layout/hierarchy1"/>
    <dgm:cxn modelId="{0BEA55D1-7352-46C8-80EF-9D2D36D6E10F}" type="presParOf" srcId="{5B5E2A85-75F3-41F7-98B2-1EC5F3BE9B4F}" destId="{B83E5644-C08C-4062-94C2-64C657A15E46}" srcOrd="0" destOrd="0" presId="urn:microsoft.com/office/officeart/2005/8/layout/hierarchy1"/>
    <dgm:cxn modelId="{0F72323D-E942-434C-9369-BD2F0EE43EC2}" type="presParOf" srcId="{5B5E2A85-75F3-41F7-98B2-1EC5F3BE9B4F}" destId="{11AEB879-9A46-4ABE-8F83-6B5C0C00BAF7}" srcOrd="1" destOrd="0" presId="urn:microsoft.com/office/officeart/2005/8/layout/hierarchy1"/>
    <dgm:cxn modelId="{91B0C652-BDD2-49AC-AF9B-A3E6604FAE7D}" type="presParOf" srcId="{74D37133-4A29-4BFF-A7C5-D5B2BA152CC7}" destId="{52D36190-59EF-4C9F-854A-21948FDAEB6F}"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1C6397-DA74-46B9-8D3B-077DA29F433A}" type="doc">
      <dgm:prSet loTypeId="urn:microsoft.com/office/officeart/2005/8/layout/chevron2" loCatId="process" qsTypeId="urn:microsoft.com/office/officeart/2005/8/quickstyle/simple4" qsCatId="simple" csTypeId="urn:microsoft.com/office/officeart/2005/8/colors/colorful1#1" csCatId="colorful" phldr="1"/>
      <dgm:spPr/>
      <dgm:t>
        <a:bodyPr/>
        <a:lstStyle/>
        <a:p>
          <a:endParaRPr lang="en-US"/>
        </a:p>
      </dgm:t>
    </dgm:pt>
    <dgm:pt modelId="{D070B597-F197-4E3C-901F-DD3014715130}">
      <dgm:prSet phldrT="[Text]" phldr="0"/>
      <dgm:spPr/>
      <dgm:t>
        <a:bodyPr/>
        <a:lstStyle/>
        <a:p>
          <a:pPr rtl="0"/>
          <a:r>
            <a:rPr lang="en-US" b="1" dirty="0">
              <a:latin typeface="Georgia"/>
              <a:ea typeface="Cambria"/>
            </a:rPr>
            <a:t>DE CE ONLINE?</a:t>
          </a:r>
        </a:p>
      </dgm:t>
    </dgm:pt>
    <dgm:pt modelId="{014BAF3B-B458-4BA6-9893-8422F5A9E3BC}" type="parTrans" cxnId="{ADCFE4E6-5AE2-4E58-9F06-3C8189B729D1}">
      <dgm:prSet/>
      <dgm:spPr/>
      <dgm:t>
        <a:bodyPr/>
        <a:lstStyle/>
        <a:p>
          <a:endParaRPr lang="en-US"/>
        </a:p>
      </dgm:t>
    </dgm:pt>
    <dgm:pt modelId="{DEDE7450-42E1-431D-9980-91D5D43CD96E}" type="sibTrans" cxnId="{ADCFE4E6-5AE2-4E58-9F06-3C8189B729D1}">
      <dgm:prSet/>
      <dgm:spPr/>
      <dgm:t>
        <a:bodyPr/>
        <a:lstStyle/>
        <a:p>
          <a:endParaRPr lang="en-US"/>
        </a:p>
      </dgm:t>
    </dgm:pt>
    <dgm:pt modelId="{A23A489F-191D-47A3-A0BE-0F57EFAA8368}">
      <dgm:prSet phldrT="[Text]" phldr="0"/>
      <dgm:spPr/>
      <dgm:t>
        <a:bodyPr/>
        <a:lstStyle/>
        <a:p>
          <a:pPr rtl="0"/>
          <a:r>
            <a:rPr lang="en-US" b="1" dirty="0" err="1">
              <a:latin typeface="Times New Roman"/>
              <a:ea typeface="Cambria"/>
              <a:cs typeface="Times New Roman"/>
            </a:rPr>
            <a:t>Importanța</a:t>
          </a:r>
          <a:r>
            <a:rPr lang="en-US" b="1" dirty="0">
              <a:latin typeface="Times New Roman"/>
              <a:ea typeface="Cambria"/>
              <a:cs typeface="Times New Roman"/>
            </a:rPr>
            <a:t> </a:t>
          </a:r>
          <a:r>
            <a:rPr lang="en-US" b="1" dirty="0" err="1">
              <a:latin typeface="Times New Roman"/>
              <a:ea typeface="Cambria"/>
              <a:cs typeface="Times New Roman"/>
            </a:rPr>
            <a:t>grădiniței</a:t>
          </a:r>
          <a:r>
            <a:rPr lang="en-US" b="1" dirty="0">
              <a:latin typeface="Times New Roman"/>
              <a:ea typeface="Cambria"/>
              <a:cs typeface="Times New Roman"/>
            </a:rPr>
            <a:t> de </a:t>
          </a:r>
          <a:r>
            <a:rPr lang="en-US" b="1" dirty="0" err="1">
              <a:latin typeface="Times New Roman"/>
              <a:ea typeface="Cambria"/>
              <a:cs typeface="Times New Roman"/>
            </a:rPr>
            <a:t>acasă</a:t>
          </a:r>
          <a:r>
            <a:rPr lang="en-US" b="1" dirty="0">
              <a:latin typeface="Times New Roman"/>
              <a:ea typeface="Cambria"/>
              <a:cs typeface="Times New Roman"/>
            </a:rPr>
            <a:t>, </a:t>
          </a:r>
          <a:r>
            <a:rPr lang="en-US" b="1" dirty="0" err="1">
              <a:latin typeface="Times New Roman"/>
              <a:ea typeface="Cambria"/>
              <a:cs typeface="Times New Roman"/>
            </a:rPr>
            <a:t>rolul</a:t>
          </a:r>
          <a:r>
            <a:rPr lang="en-US" b="1" dirty="0">
              <a:latin typeface="Times New Roman"/>
              <a:ea typeface="Cambria"/>
              <a:cs typeface="Times New Roman"/>
            </a:rPr>
            <a:t> </a:t>
          </a:r>
          <a:r>
            <a:rPr lang="en-US" b="1" dirty="0" err="1">
              <a:latin typeface="Times New Roman"/>
              <a:ea typeface="Cambria"/>
              <a:cs typeface="Times New Roman"/>
            </a:rPr>
            <a:t>părintelui</a:t>
          </a:r>
          <a:endParaRPr lang="en-US" b="1" dirty="0">
            <a:latin typeface="Times New Roman"/>
            <a:ea typeface="Cambria"/>
            <a:cs typeface="Times New Roman"/>
          </a:endParaRPr>
        </a:p>
      </dgm:t>
    </dgm:pt>
    <dgm:pt modelId="{AEB55BE4-F2C3-40CF-B7E2-DF016537ABCF}" type="parTrans" cxnId="{7D653AFB-6E2E-41AC-A7CD-D43059DAAE20}">
      <dgm:prSet/>
      <dgm:spPr/>
      <dgm:t>
        <a:bodyPr/>
        <a:lstStyle/>
        <a:p>
          <a:endParaRPr lang="en-US"/>
        </a:p>
      </dgm:t>
    </dgm:pt>
    <dgm:pt modelId="{D2DA0D21-44BD-4EE4-A73F-BA57092A0B24}" type="sibTrans" cxnId="{7D653AFB-6E2E-41AC-A7CD-D43059DAAE20}">
      <dgm:prSet/>
      <dgm:spPr/>
      <dgm:t>
        <a:bodyPr/>
        <a:lstStyle/>
        <a:p>
          <a:endParaRPr lang="en-US"/>
        </a:p>
      </dgm:t>
    </dgm:pt>
    <dgm:pt modelId="{D6FBE475-3DB4-4E0D-B491-7492C18013BD}">
      <dgm:prSet phldrT="[Text]" phldr="0"/>
      <dgm:spPr/>
      <dgm:t>
        <a:bodyPr/>
        <a:lstStyle/>
        <a:p>
          <a:pPr rtl="0"/>
          <a:r>
            <a:rPr lang="en-US" b="1" dirty="0">
              <a:latin typeface="Georgia"/>
              <a:ea typeface="Cambria"/>
            </a:rPr>
            <a:t>CE COMUNICĂM?</a:t>
          </a:r>
        </a:p>
      </dgm:t>
    </dgm:pt>
    <dgm:pt modelId="{29CA697D-7764-45FA-B452-6BF81DEC0A5D}" type="parTrans" cxnId="{E46F25BE-2ADE-49D2-8ED0-1A0A2DA983DA}">
      <dgm:prSet/>
      <dgm:spPr/>
      <dgm:t>
        <a:bodyPr/>
        <a:lstStyle/>
        <a:p>
          <a:endParaRPr lang="en-US"/>
        </a:p>
      </dgm:t>
    </dgm:pt>
    <dgm:pt modelId="{4ABA2169-9534-45A5-A302-23DFDADC4508}" type="sibTrans" cxnId="{E46F25BE-2ADE-49D2-8ED0-1A0A2DA983DA}">
      <dgm:prSet/>
      <dgm:spPr/>
      <dgm:t>
        <a:bodyPr/>
        <a:lstStyle/>
        <a:p>
          <a:endParaRPr lang="en-US"/>
        </a:p>
      </dgm:t>
    </dgm:pt>
    <dgm:pt modelId="{CFC31BC2-6137-4CE6-9561-39C6F02DF679}">
      <dgm:prSet phldrT="[Text]" phldr="0"/>
      <dgm:spPr/>
      <dgm:t>
        <a:bodyPr/>
        <a:lstStyle/>
        <a:p>
          <a:pPr rtl="0"/>
          <a:r>
            <a:rPr lang="en-US" b="1" dirty="0" err="1">
              <a:latin typeface="Times New Roman"/>
              <a:ea typeface="Cambria"/>
              <a:cs typeface="Times New Roman"/>
            </a:rPr>
            <a:t>Anumite</a:t>
          </a:r>
          <a:r>
            <a:rPr lang="en-US" b="1" dirty="0">
              <a:latin typeface="Times New Roman"/>
              <a:ea typeface="Cambria"/>
              <a:cs typeface="Times New Roman"/>
            </a:rPr>
            <a:t> </a:t>
          </a:r>
          <a:r>
            <a:rPr lang="en-US" b="1" dirty="0" err="1">
              <a:latin typeface="Times New Roman"/>
              <a:ea typeface="Cambria"/>
              <a:cs typeface="Times New Roman"/>
            </a:rPr>
            <a:t>informații</a:t>
          </a:r>
          <a:r>
            <a:rPr lang="en-US" b="1" dirty="0">
              <a:latin typeface="Times New Roman"/>
              <a:ea typeface="Cambria"/>
              <a:cs typeface="Times New Roman"/>
            </a:rPr>
            <a:t>/</a:t>
          </a:r>
          <a:r>
            <a:rPr lang="en-US" b="1" dirty="0" err="1">
              <a:latin typeface="Times New Roman"/>
              <a:ea typeface="Cambria"/>
              <a:cs typeface="Times New Roman"/>
            </a:rPr>
            <a:t>sfaturi</a:t>
          </a:r>
          <a:r>
            <a:rPr lang="en-US" b="1" dirty="0">
              <a:latin typeface="Times New Roman"/>
              <a:ea typeface="Cambria"/>
              <a:cs typeface="Times New Roman"/>
            </a:rPr>
            <a:t> </a:t>
          </a:r>
          <a:r>
            <a:rPr lang="en-US" b="1" dirty="0" err="1">
              <a:latin typeface="Times New Roman"/>
              <a:ea typeface="Cambria"/>
              <a:cs typeface="Times New Roman"/>
            </a:rPr>
            <a:t>tehnice</a:t>
          </a:r>
          <a:r>
            <a:rPr lang="en-US" b="1" dirty="0">
              <a:latin typeface="Times New Roman"/>
              <a:ea typeface="Cambria"/>
              <a:cs typeface="Times New Roman"/>
            </a:rPr>
            <a:t>, </a:t>
          </a:r>
          <a:r>
            <a:rPr lang="en-US" b="1" dirty="0" err="1">
              <a:latin typeface="Times New Roman"/>
              <a:ea typeface="Cambria"/>
              <a:cs typeface="Times New Roman"/>
            </a:rPr>
            <a:t>modalități</a:t>
          </a:r>
          <a:r>
            <a:rPr lang="en-US" b="1" dirty="0">
              <a:latin typeface="Times New Roman"/>
              <a:ea typeface="Cambria"/>
              <a:cs typeface="Times New Roman"/>
            </a:rPr>
            <a:t> concrete de </a:t>
          </a:r>
          <a:r>
            <a:rPr lang="en-US" b="1" dirty="0" err="1">
              <a:latin typeface="Times New Roman"/>
              <a:ea typeface="Cambria"/>
              <a:cs typeface="Times New Roman"/>
            </a:rPr>
            <a:t>organizare</a:t>
          </a:r>
          <a:r>
            <a:rPr lang="en-US" b="1" dirty="0">
              <a:latin typeface="Times New Roman"/>
              <a:ea typeface="Cambria"/>
              <a:cs typeface="Times New Roman"/>
            </a:rPr>
            <a:t>, </a:t>
          </a:r>
          <a:r>
            <a:rPr lang="en-US" b="1" dirty="0" err="1">
              <a:latin typeface="Times New Roman"/>
              <a:ea typeface="Cambria"/>
              <a:cs typeface="Times New Roman"/>
            </a:rPr>
            <a:t>coordonare</a:t>
          </a:r>
          <a:r>
            <a:rPr lang="en-US" b="1" dirty="0">
              <a:latin typeface="Times New Roman"/>
              <a:ea typeface="Cambria"/>
              <a:cs typeface="Times New Roman"/>
            </a:rPr>
            <a:t> a </a:t>
          </a:r>
          <a:r>
            <a:rPr lang="en-US" b="1" dirty="0" err="1">
              <a:latin typeface="Times New Roman"/>
              <a:ea typeface="Cambria"/>
              <a:cs typeface="Times New Roman"/>
            </a:rPr>
            <a:t>activităților</a:t>
          </a:r>
          <a:r>
            <a:rPr lang="en-US" b="1" dirty="0">
              <a:latin typeface="Times New Roman"/>
              <a:ea typeface="Cambria"/>
              <a:cs typeface="Times New Roman"/>
            </a:rPr>
            <a:t>, </a:t>
          </a:r>
          <a:r>
            <a:rPr lang="en-US" b="1" dirty="0" err="1">
              <a:latin typeface="Times New Roman"/>
              <a:ea typeface="Cambria"/>
              <a:cs typeface="Times New Roman"/>
            </a:rPr>
            <a:t>resurse</a:t>
          </a:r>
          <a:r>
            <a:rPr lang="en-US" b="1" dirty="0">
              <a:latin typeface="Times New Roman"/>
              <a:ea typeface="Cambria"/>
              <a:cs typeface="Times New Roman"/>
            </a:rPr>
            <a:t> </a:t>
          </a:r>
          <a:r>
            <a:rPr lang="en-US" b="1" dirty="0" err="1">
              <a:latin typeface="Times New Roman"/>
              <a:ea typeface="Cambria"/>
              <a:cs typeface="Times New Roman"/>
            </a:rPr>
            <a:t>educaționale</a:t>
          </a:r>
          <a:r>
            <a:rPr lang="en-US" b="1" dirty="0">
              <a:latin typeface="Times New Roman"/>
              <a:ea typeface="Cambria"/>
              <a:cs typeface="Times New Roman"/>
            </a:rPr>
            <a:t>, feedback, </a:t>
          </a:r>
          <a:r>
            <a:rPr lang="en-US" b="1" dirty="0" err="1">
              <a:latin typeface="Times New Roman"/>
              <a:ea typeface="Cambria"/>
              <a:cs typeface="Times New Roman"/>
            </a:rPr>
            <a:t>suport</a:t>
          </a:r>
          <a:r>
            <a:rPr lang="en-US" b="1" dirty="0">
              <a:latin typeface="Times New Roman"/>
              <a:ea typeface="Cambria"/>
              <a:cs typeface="Times New Roman"/>
            </a:rPr>
            <a:t> </a:t>
          </a:r>
          <a:r>
            <a:rPr lang="en-US" b="1" dirty="0" err="1">
              <a:latin typeface="Times New Roman"/>
              <a:ea typeface="Cambria"/>
              <a:cs typeface="Times New Roman"/>
            </a:rPr>
            <a:t>emoțional</a:t>
          </a:r>
          <a:r>
            <a:rPr lang="en-US" b="1" dirty="0">
              <a:latin typeface="Times New Roman"/>
              <a:ea typeface="Cambria"/>
              <a:cs typeface="Times New Roman"/>
            </a:rPr>
            <a:t>, etc.</a:t>
          </a:r>
        </a:p>
      </dgm:t>
    </dgm:pt>
    <dgm:pt modelId="{E62E6A66-436D-4210-B5C6-23E81C0FE58D}" type="parTrans" cxnId="{7F1555C9-5E28-4342-AA16-6D3F0276D856}">
      <dgm:prSet/>
      <dgm:spPr/>
      <dgm:t>
        <a:bodyPr/>
        <a:lstStyle/>
        <a:p>
          <a:endParaRPr lang="en-US"/>
        </a:p>
      </dgm:t>
    </dgm:pt>
    <dgm:pt modelId="{E42A6F49-5386-495E-B572-5299B211CA7C}" type="sibTrans" cxnId="{7F1555C9-5E28-4342-AA16-6D3F0276D856}">
      <dgm:prSet/>
      <dgm:spPr/>
      <dgm:t>
        <a:bodyPr/>
        <a:lstStyle/>
        <a:p>
          <a:endParaRPr lang="en-US"/>
        </a:p>
      </dgm:t>
    </dgm:pt>
    <dgm:pt modelId="{64F4B01C-A9BF-4D54-A059-99AD47C61EEE}">
      <dgm:prSet phldrT="[Text]" phldr="0"/>
      <dgm:spPr/>
      <dgm:t>
        <a:bodyPr/>
        <a:lstStyle/>
        <a:p>
          <a:pPr rtl="0"/>
          <a:r>
            <a:rPr lang="en-US" b="1" dirty="0" err="1">
              <a:latin typeface="Times New Roman"/>
              <a:ea typeface="Cambria"/>
              <a:cs typeface="Times New Roman"/>
            </a:rPr>
            <a:t>Informații</a:t>
          </a:r>
          <a:r>
            <a:rPr lang="en-US" b="1" dirty="0">
              <a:latin typeface="Times New Roman"/>
              <a:ea typeface="Cambria"/>
              <a:cs typeface="Times New Roman"/>
            </a:rPr>
            <a:t> </a:t>
          </a:r>
          <a:r>
            <a:rPr lang="en-US" b="1" dirty="0" err="1">
              <a:latin typeface="Times New Roman"/>
              <a:ea typeface="Cambria"/>
              <a:cs typeface="Times New Roman"/>
            </a:rPr>
            <a:t>despre</a:t>
          </a:r>
          <a:r>
            <a:rPr lang="en-US" b="1" dirty="0">
              <a:latin typeface="Times New Roman"/>
              <a:ea typeface="Cambria"/>
              <a:cs typeface="Times New Roman"/>
            </a:rPr>
            <a:t> </a:t>
          </a:r>
          <a:r>
            <a:rPr lang="en-US" b="1" dirty="0" err="1">
              <a:latin typeface="Times New Roman"/>
              <a:ea typeface="Cambria"/>
              <a:cs typeface="Times New Roman"/>
            </a:rPr>
            <a:t>copil</a:t>
          </a:r>
          <a:r>
            <a:rPr lang="en-US" b="1" dirty="0">
              <a:latin typeface="Times New Roman"/>
              <a:ea typeface="Cambria"/>
              <a:cs typeface="Times New Roman"/>
            </a:rPr>
            <a:t> de la </a:t>
          </a:r>
          <a:r>
            <a:rPr lang="en-US" b="1" dirty="0" err="1">
              <a:latin typeface="Times New Roman"/>
              <a:ea typeface="Cambria"/>
              <a:cs typeface="Times New Roman"/>
            </a:rPr>
            <a:t>familie</a:t>
          </a:r>
          <a:r>
            <a:rPr lang="en-US" b="1" dirty="0">
              <a:latin typeface="Times New Roman"/>
              <a:ea typeface="Cambria"/>
              <a:cs typeface="Times New Roman"/>
            </a:rPr>
            <a:t>, </a:t>
          </a:r>
          <a:r>
            <a:rPr lang="en-US" b="1" dirty="0" err="1">
              <a:latin typeface="Times New Roman"/>
              <a:ea typeface="Cambria"/>
              <a:cs typeface="Times New Roman"/>
            </a:rPr>
            <a:t>repere</a:t>
          </a:r>
          <a:r>
            <a:rPr lang="en-US" b="1" dirty="0">
              <a:latin typeface="Times New Roman"/>
              <a:ea typeface="Cambria"/>
              <a:cs typeface="Times New Roman"/>
            </a:rPr>
            <a:t> de </a:t>
          </a:r>
          <a:r>
            <a:rPr lang="en-US" b="1" dirty="0" err="1">
              <a:latin typeface="Times New Roman"/>
              <a:ea typeface="Cambria"/>
              <a:cs typeface="Times New Roman"/>
            </a:rPr>
            <a:t>dezvoltare</a:t>
          </a:r>
          <a:r>
            <a:rPr lang="en-US" b="1" dirty="0">
              <a:latin typeface="Times New Roman"/>
              <a:ea typeface="Cambria"/>
              <a:cs typeface="Times New Roman"/>
            </a:rPr>
            <a:t> a </a:t>
          </a:r>
          <a:r>
            <a:rPr lang="en-US" b="1" dirty="0" err="1">
              <a:latin typeface="Times New Roman"/>
              <a:ea typeface="Cambria"/>
              <a:cs typeface="Times New Roman"/>
            </a:rPr>
            <a:t>copilului</a:t>
          </a:r>
          <a:r>
            <a:rPr lang="en-US" b="1" dirty="0">
              <a:latin typeface="Times New Roman"/>
              <a:ea typeface="Cambria"/>
              <a:cs typeface="Times New Roman"/>
            </a:rPr>
            <a:t>, </a:t>
          </a:r>
          <a:r>
            <a:rPr lang="en-US" b="1" dirty="0" err="1">
              <a:latin typeface="Times New Roman"/>
              <a:ea typeface="Cambria"/>
              <a:cs typeface="Times New Roman"/>
            </a:rPr>
            <a:t>nivelul</a:t>
          </a:r>
          <a:r>
            <a:rPr lang="en-US" b="1" dirty="0">
              <a:latin typeface="Times New Roman"/>
              <a:ea typeface="Cambria"/>
              <a:cs typeface="Times New Roman"/>
            </a:rPr>
            <a:t> de </a:t>
          </a:r>
          <a:r>
            <a:rPr lang="en-US" b="1" dirty="0" err="1">
              <a:latin typeface="Times New Roman"/>
              <a:ea typeface="Cambria"/>
              <a:cs typeface="Times New Roman"/>
            </a:rPr>
            <a:t>achiziții</a:t>
          </a:r>
          <a:r>
            <a:rPr lang="en-US" b="1" dirty="0">
              <a:latin typeface="Times New Roman"/>
              <a:ea typeface="Cambria"/>
              <a:cs typeface="Times New Roman"/>
            </a:rPr>
            <a:t> la care </a:t>
          </a:r>
          <a:r>
            <a:rPr lang="en-US" b="1" dirty="0" err="1">
              <a:latin typeface="Times New Roman"/>
              <a:ea typeface="Cambria"/>
              <a:cs typeface="Times New Roman"/>
            </a:rPr>
            <a:t>este</a:t>
          </a:r>
          <a:r>
            <a:rPr lang="en-US" b="1" dirty="0">
              <a:latin typeface="Times New Roman"/>
              <a:ea typeface="Cambria"/>
              <a:cs typeface="Times New Roman"/>
            </a:rPr>
            <a:t> </a:t>
          </a:r>
          <a:r>
            <a:rPr lang="en-US" b="1" dirty="0" err="1" smtClean="0">
              <a:latin typeface="Times New Roman"/>
              <a:ea typeface="Cambria"/>
              <a:cs typeface="Times New Roman"/>
            </a:rPr>
            <a:t>copilul</a:t>
          </a:r>
          <a:r>
            <a:rPr lang="en-US" b="1" dirty="0" smtClean="0">
              <a:latin typeface="Times New Roman"/>
              <a:ea typeface="Cambria"/>
              <a:cs typeface="Times New Roman"/>
            </a:rPr>
            <a:t>,</a:t>
          </a:r>
          <a:r>
            <a:rPr lang="ro-RO" b="1" dirty="0" smtClean="0">
              <a:latin typeface="Times New Roman"/>
              <a:ea typeface="Cambria"/>
              <a:cs typeface="Times New Roman"/>
            </a:rPr>
            <a:t> </a:t>
          </a:r>
          <a:r>
            <a:rPr lang="en-US" b="1" dirty="0" err="1" smtClean="0">
              <a:latin typeface="Times New Roman"/>
              <a:ea typeface="Cambria"/>
              <a:cs typeface="Times New Roman"/>
            </a:rPr>
            <a:t>obiectivele</a:t>
          </a:r>
          <a:r>
            <a:rPr lang="en-US" b="1" dirty="0" smtClean="0">
              <a:latin typeface="Times New Roman"/>
              <a:ea typeface="Cambria"/>
              <a:cs typeface="Times New Roman"/>
            </a:rPr>
            <a:t> </a:t>
          </a:r>
          <a:r>
            <a:rPr lang="en-US" b="1" dirty="0" err="1">
              <a:latin typeface="Times New Roman"/>
              <a:ea typeface="Cambria"/>
              <a:cs typeface="Times New Roman"/>
            </a:rPr>
            <a:t>fiecărei</a:t>
          </a:r>
          <a:r>
            <a:rPr lang="en-US" b="1" dirty="0">
              <a:latin typeface="Times New Roman"/>
              <a:ea typeface="Cambria"/>
              <a:cs typeface="Times New Roman"/>
            </a:rPr>
            <a:t> </a:t>
          </a:r>
          <a:r>
            <a:rPr lang="en-US" b="1" dirty="0" err="1">
              <a:latin typeface="Times New Roman"/>
              <a:ea typeface="Cambria"/>
              <a:cs typeface="Times New Roman"/>
            </a:rPr>
            <a:t>activități</a:t>
          </a:r>
          <a:endParaRPr lang="en-US" b="1" dirty="0">
            <a:latin typeface="Times New Roman"/>
            <a:ea typeface="Cambria"/>
            <a:cs typeface="Times New Roman"/>
          </a:endParaRPr>
        </a:p>
      </dgm:t>
    </dgm:pt>
    <dgm:pt modelId="{1AAB43E2-938E-42AF-913E-10C3ECEA4FD4}" type="parTrans" cxnId="{F8D29DD4-DA07-4566-B43B-FA8193CBC3BA}">
      <dgm:prSet/>
      <dgm:spPr/>
      <dgm:t>
        <a:bodyPr/>
        <a:lstStyle/>
        <a:p>
          <a:endParaRPr lang="en-US"/>
        </a:p>
      </dgm:t>
    </dgm:pt>
    <dgm:pt modelId="{75EE50D3-EE88-4FBB-907F-0ABCB56437E0}" type="sibTrans" cxnId="{F8D29DD4-DA07-4566-B43B-FA8193CBC3BA}">
      <dgm:prSet/>
      <dgm:spPr/>
      <dgm:t>
        <a:bodyPr/>
        <a:lstStyle/>
        <a:p>
          <a:endParaRPr lang="en-US"/>
        </a:p>
      </dgm:t>
    </dgm:pt>
    <dgm:pt modelId="{1E3EDCA2-A1DF-4242-9840-F39DBBBE0340}">
      <dgm:prSet phldrT="[Text]" phldr="0"/>
      <dgm:spPr/>
      <dgm:t>
        <a:bodyPr/>
        <a:lstStyle/>
        <a:p>
          <a:pPr rtl="0"/>
          <a:r>
            <a:rPr lang="en-US" b="1" dirty="0">
              <a:latin typeface="Times New Roman"/>
              <a:ea typeface="Cambria"/>
              <a:cs typeface="Times New Roman"/>
            </a:rPr>
            <a:t>CUM COMUNICĂM?</a:t>
          </a:r>
        </a:p>
      </dgm:t>
    </dgm:pt>
    <dgm:pt modelId="{99BC11ED-048F-47FB-904C-3C85A622D7EE}" type="parTrans" cxnId="{367703E9-E16E-41F6-AC7C-6F4A33E8F166}">
      <dgm:prSet/>
      <dgm:spPr/>
      <dgm:t>
        <a:bodyPr/>
        <a:lstStyle/>
        <a:p>
          <a:endParaRPr lang="en-US"/>
        </a:p>
      </dgm:t>
    </dgm:pt>
    <dgm:pt modelId="{A54D00FB-40C5-4D98-92D1-6C54809A0567}" type="sibTrans" cxnId="{367703E9-E16E-41F6-AC7C-6F4A33E8F166}">
      <dgm:prSet/>
      <dgm:spPr/>
      <dgm:t>
        <a:bodyPr/>
        <a:lstStyle/>
        <a:p>
          <a:endParaRPr lang="en-US"/>
        </a:p>
      </dgm:t>
    </dgm:pt>
    <dgm:pt modelId="{1D7F1057-4607-4326-ABE9-BBF358A53758}">
      <dgm:prSet phldrT="[Text]" phldr="0"/>
      <dgm:spPr/>
      <dgm:t>
        <a:bodyPr/>
        <a:lstStyle/>
        <a:p>
          <a:pPr rtl="0"/>
          <a:r>
            <a:rPr lang="en-US" b="1" dirty="0" err="1">
              <a:latin typeface="Times New Roman"/>
              <a:cs typeface="Times New Roman"/>
            </a:rPr>
            <a:t>Întâlniri</a:t>
          </a:r>
          <a:r>
            <a:rPr lang="en-US" b="1" dirty="0">
              <a:latin typeface="Times New Roman"/>
              <a:cs typeface="Times New Roman"/>
            </a:rPr>
            <a:t> online cu </a:t>
          </a:r>
          <a:r>
            <a:rPr lang="en-US" b="1" dirty="0" err="1">
              <a:latin typeface="Times New Roman"/>
              <a:cs typeface="Times New Roman"/>
            </a:rPr>
            <a:t>părinții</a:t>
          </a:r>
          <a:r>
            <a:rPr lang="en-US" b="1" dirty="0">
              <a:latin typeface="Times New Roman"/>
              <a:cs typeface="Times New Roman"/>
            </a:rPr>
            <a:t> pe </a:t>
          </a:r>
          <a:r>
            <a:rPr lang="en-US" b="1" dirty="0" err="1">
              <a:latin typeface="Times New Roman"/>
              <a:cs typeface="Times New Roman"/>
            </a:rPr>
            <a:t>platformă</a:t>
          </a:r>
          <a:r>
            <a:rPr lang="en-US" b="1" dirty="0">
              <a:latin typeface="Times New Roman"/>
              <a:cs typeface="Times New Roman"/>
            </a:rPr>
            <a:t>, </a:t>
          </a:r>
          <a:r>
            <a:rPr lang="en-US" b="1" dirty="0" err="1">
              <a:latin typeface="Times New Roman"/>
              <a:cs typeface="Times New Roman"/>
            </a:rPr>
            <a:t>întâlniri</a:t>
          </a:r>
          <a:r>
            <a:rPr lang="en-US" b="1" dirty="0">
              <a:latin typeface="Times New Roman"/>
              <a:cs typeface="Times New Roman"/>
            </a:rPr>
            <a:t> 1la 1, </a:t>
          </a:r>
          <a:r>
            <a:rPr lang="en-US" b="1" dirty="0" err="1">
              <a:latin typeface="Times New Roman"/>
              <a:cs typeface="Times New Roman"/>
            </a:rPr>
            <a:t>ori</a:t>
          </a:r>
          <a:r>
            <a:rPr lang="en-US" b="1" dirty="0">
              <a:latin typeface="Times New Roman"/>
              <a:cs typeface="Times New Roman"/>
            </a:rPr>
            <a:t> de </a:t>
          </a:r>
          <a:r>
            <a:rPr lang="en-US" b="1" dirty="0" err="1">
              <a:latin typeface="Times New Roman"/>
              <a:cs typeface="Times New Roman"/>
            </a:rPr>
            <a:t>câte</a:t>
          </a:r>
          <a:r>
            <a:rPr lang="en-US" b="1" dirty="0">
              <a:latin typeface="Times New Roman"/>
              <a:cs typeface="Times New Roman"/>
            </a:rPr>
            <a:t> </a:t>
          </a:r>
          <a:r>
            <a:rPr lang="en-US" b="1" dirty="0" err="1">
              <a:latin typeface="Times New Roman"/>
              <a:cs typeface="Times New Roman"/>
            </a:rPr>
            <a:t>ori</a:t>
          </a:r>
          <a:r>
            <a:rPr lang="en-US" b="1" dirty="0">
              <a:latin typeface="Times New Roman"/>
              <a:cs typeface="Times New Roman"/>
            </a:rPr>
            <a:t> </a:t>
          </a:r>
          <a:r>
            <a:rPr lang="en-US" b="1" dirty="0" err="1">
              <a:latin typeface="Times New Roman"/>
              <a:cs typeface="Times New Roman"/>
            </a:rPr>
            <a:t>este</a:t>
          </a:r>
          <a:r>
            <a:rPr lang="en-US" b="1" dirty="0">
              <a:latin typeface="Times New Roman"/>
              <a:cs typeface="Times New Roman"/>
            </a:rPr>
            <a:t> </a:t>
          </a:r>
          <a:r>
            <a:rPr lang="en-US" b="1" dirty="0" err="1">
              <a:latin typeface="Times New Roman"/>
              <a:cs typeface="Times New Roman"/>
            </a:rPr>
            <a:t>nevoie</a:t>
          </a:r>
          <a:endParaRPr lang="en-US" b="1" dirty="0">
            <a:latin typeface="Times New Roman"/>
            <a:cs typeface="Times New Roman"/>
          </a:endParaRPr>
        </a:p>
      </dgm:t>
    </dgm:pt>
    <dgm:pt modelId="{E81C545C-AD56-4720-BB30-41AEF16CC305}" type="parTrans" cxnId="{078C0434-C261-4D84-A77A-C2EBC0945420}">
      <dgm:prSet/>
      <dgm:spPr/>
      <dgm:t>
        <a:bodyPr/>
        <a:lstStyle/>
        <a:p>
          <a:endParaRPr lang="en-US"/>
        </a:p>
      </dgm:t>
    </dgm:pt>
    <dgm:pt modelId="{2F7CBBB1-DD3C-4918-A6BE-3F701868DB43}" type="sibTrans" cxnId="{078C0434-C261-4D84-A77A-C2EBC0945420}">
      <dgm:prSet/>
      <dgm:spPr/>
      <dgm:t>
        <a:bodyPr/>
        <a:lstStyle/>
        <a:p>
          <a:endParaRPr lang="en-US"/>
        </a:p>
      </dgm:t>
    </dgm:pt>
    <dgm:pt modelId="{9F461381-929B-468C-BDAE-A47132AB9081}">
      <dgm:prSet phldrT="[Text]" phldr="0"/>
      <dgm:spPr/>
      <dgm:t>
        <a:bodyPr/>
        <a:lstStyle/>
        <a:p>
          <a:pPr rtl="0"/>
          <a:r>
            <a:rPr lang="en-US" b="1" dirty="0" err="1">
              <a:latin typeface="Times New Roman"/>
              <a:cs typeface="Times New Roman"/>
            </a:rPr>
            <a:t>Chestionare</a:t>
          </a:r>
          <a:r>
            <a:rPr lang="en-US" b="1" dirty="0">
              <a:latin typeface="Times New Roman"/>
              <a:cs typeface="Times New Roman"/>
            </a:rPr>
            <a:t> online</a:t>
          </a:r>
        </a:p>
      </dgm:t>
    </dgm:pt>
    <dgm:pt modelId="{50A39944-4DC9-43AA-B640-C0EA18DB0724}" type="parTrans" cxnId="{98CDD68A-367E-49EB-9D1A-064273CEA489}">
      <dgm:prSet/>
      <dgm:spPr/>
      <dgm:t>
        <a:bodyPr/>
        <a:lstStyle/>
        <a:p>
          <a:endParaRPr lang="en-US"/>
        </a:p>
      </dgm:t>
    </dgm:pt>
    <dgm:pt modelId="{5187AFD9-7B35-4662-9CDE-D9131BBD58FA}" type="sibTrans" cxnId="{98CDD68A-367E-49EB-9D1A-064273CEA489}">
      <dgm:prSet/>
      <dgm:spPr/>
      <dgm:t>
        <a:bodyPr/>
        <a:lstStyle/>
        <a:p>
          <a:endParaRPr lang="en-US"/>
        </a:p>
      </dgm:t>
    </dgm:pt>
    <dgm:pt modelId="{00D5816B-51BE-4727-8D9F-DDBA62CBEC35}">
      <dgm:prSet phldr="0"/>
      <dgm:spPr/>
      <dgm:t>
        <a:bodyPr/>
        <a:lstStyle/>
        <a:p>
          <a:pPr rtl="0"/>
          <a:r>
            <a:rPr lang="en-US" b="1" dirty="0">
              <a:latin typeface="Times New Roman"/>
              <a:ea typeface="Cambria"/>
              <a:cs typeface="Times New Roman"/>
            </a:rPr>
            <a:t>Activități recuperatorii</a:t>
          </a:r>
        </a:p>
      </dgm:t>
    </dgm:pt>
    <dgm:pt modelId="{CE4FF102-6BCD-442A-BCB7-CFC1C73406CB}" type="parTrans" cxnId="{4C3671E4-D966-4370-A81E-02080F72E5D1}">
      <dgm:prSet/>
      <dgm:spPr/>
    </dgm:pt>
    <dgm:pt modelId="{381DC4E3-395F-44C4-9616-AC5F7C7AA377}" type="sibTrans" cxnId="{4C3671E4-D966-4370-A81E-02080F72E5D1}">
      <dgm:prSet/>
      <dgm:spPr/>
      <dgm:t>
        <a:bodyPr/>
        <a:lstStyle/>
        <a:p>
          <a:endParaRPr lang="en-US"/>
        </a:p>
      </dgm:t>
    </dgm:pt>
    <dgm:pt modelId="{C994EDA5-14B3-47B1-A6CA-FDBE47BEB135}">
      <dgm:prSet phldr="0"/>
      <dgm:spPr/>
      <dgm:t>
        <a:bodyPr/>
        <a:lstStyle/>
        <a:p>
          <a:pPr rtl="0"/>
          <a:r>
            <a:rPr lang="en-US" b="1" dirty="0" err="1">
              <a:latin typeface="Times New Roman"/>
              <a:cs typeface="Times New Roman"/>
            </a:rPr>
            <a:t>Scrisori</a:t>
          </a:r>
          <a:r>
            <a:rPr lang="en-US" b="1" dirty="0">
              <a:latin typeface="Times New Roman"/>
              <a:cs typeface="Times New Roman"/>
            </a:rPr>
            <a:t> </a:t>
          </a:r>
          <a:r>
            <a:rPr lang="en-US" b="1" dirty="0" err="1">
              <a:latin typeface="Times New Roman"/>
              <a:cs typeface="Times New Roman"/>
            </a:rPr>
            <a:t>pentru</a:t>
          </a:r>
          <a:r>
            <a:rPr lang="en-US" b="1" dirty="0">
              <a:latin typeface="Times New Roman"/>
              <a:cs typeface="Times New Roman"/>
            </a:rPr>
            <a:t> </a:t>
          </a:r>
          <a:r>
            <a:rPr lang="en-US" b="1" dirty="0" err="1">
              <a:latin typeface="Times New Roman"/>
              <a:cs typeface="Times New Roman"/>
            </a:rPr>
            <a:t>părinți</a:t>
          </a:r>
          <a:r>
            <a:rPr lang="en-US" b="1" dirty="0">
              <a:latin typeface="Times New Roman"/>
              <a:cs typeface="Times New Roman"/>
            </a:rPr>
            <a:t>: informative, </a:t>
          </a:r>
          <a:r>
            <a:rPr lang="en-US" b="1" dirty="0" err="1">
              <a:latin typeface="Times New Roman"/>
              <a:cs typeface="Times New Roman"/>
            </a:rPr>
            <a:t>pentru</a:t>
          </a:r>
          <a:r>
            <a:rPr lang="en-US" b="1" dirty="0">
              <a:latin typeface="Times New Roman"/>
              <a:cs typeface="Times New Roman"/>
            </a:rPr>
            <a:t> </a:t>
          </a:r>
          <a:r>
            <a:rPr lang="en-US" b="1" dirty="0" err="1">
              <a:latin typeface="Times New Roman"/>
              <a:cs typeface="Times New Roman"/>
            </a:rPr>
            <a:t>stabilirea</a:t>
          </a:r>
          <a:r>
            <a:rPr lang="en-US" b="1" dirty="0">
              <a:latin typeface="Times New Roman"/>
              <a:cs typeface="Times New Roman"/>
            </a:rPr>
            <a:t> </a:t>
          </a:r>
          <a:r>
            <a:rPr lang="en-US" b="1" dirty="0" err="1">
              <a:latin typeface="Times New Roman"/>
              <a:cs typeface="Times New Roman"/>
            </a:rPr>
            <a:t>modalităților</a:t>
          </a:r>
          <a:r>
            <a:rPr lang="en-US" b="1" dirty="0">
              <a:latin typeface="Times New Roman"/>
              <a:cs typeface="Times New Roman"/>
            </a:rPr>
            <a:t> de </a:t>
          </a:r>
          <a:r>
            <a:rPr lang="en-US" b="1" dirty="0" err="1">
              <a:latin typeface="Times New Roman"/>
              <a:cs typeface="Times New Roman"/>
            </a:rPr>
            <a:t>comunicare</a:t>
          </a:r>
          <a:r>
            <a:rPr lang="en-US" b="1" dirty="0">
              <a:latin typeface="Times New Roman"/>
              <a:cs typeface="Times New Roman"/>
            </a:rPr>
            <a:t>, </a:t>
          </a:r>
          <a:r>
            <a:rPr lang="en-US" b="1" dirty="0" err="1">
              <a:latin typeface="Times New Roman"/>
              <a:cs typeface="Times New Roman"/>
            </a:rPr>
            <a:t>mesaje</a:t>
          </a:r>
          <a:r>
            <a:rPr lang="en-US" b="1" dirty="0">
              <a:latin typeface="Times New Roman"/>
              <a:cs typeface="Times New Roman"/>
            </a:rPr>
            <a:t> de </a:t>
          </a:r>
          <a:r>
            <a:rPr lang="en-US" b="1" dirty="0" err="1">
              <a:latin typeface="Times New Roman"/>
              <a:cs typeface="Times New Roman"/>
            </a:rPr>
            <a:t>suflet</a:t>
          </a:r>
          <a:r>
            <a:rPr lang="en-US" b="1" dirty="0">
              <a:latin typeface="Times New Roman"/>
              <a:cs typeface="Times New Roman"/>
            </a:rPr>
            <a:t>, </a:t>
          </a:r>
          <a:r>
            <a:rPr lang="en-US" b="1" dirty="0" err="1">
              <a:latin typeface="Times New Roman"/>
              <a:cs typeface="Times New Roman"/>
            </a:rPr>
            <a:t>motivaționale</a:t>
          </a:r>
          <a:r>
            <a:rPr lang="en-US" b="1" dirty="0">
              <a:latin typeface="Times New Roman"/>
              <a:cs typeface="Times New Roman"/>
            </a:rPr>
            <a:t> </a:t>
          </a:r>
        </a:p>
      </dgm:t>
    </dgm:pt>
    <dgm:pt modelId="{05F3AB1E-4001-479D-B0AB-6CB8C8F92CAC}" type="parTrans" cxnId="{09FAF255-C1CB-446F-AEB2-6A2884BEF247}">
      <dgm:prSet/>
      <dgm:spPr/>
    </dgm:pt>
    <dgm:pt modelId="{7BA05777-AF42-46DE-82B2-C22AA44A1D94}" type="sibTrans" cxnId="{09FAF255-C1CB-446F-AEB2-6A2884BEF247}">
      <dgm:prSet/>
      <dgm:spPr/>
      <dgm:t>
        <a:bodyPr/>
        <a:lstStyle/>
        <a:p>
          <a:endParaRPr lang="en-US"/>
        </a:p>
      </dgm:t>
    </dgm:pt>
    <dgm:pt modelId="{17EB2BE5-2193-460C-AE4E-D0C5192CC45B}">
      <dgm:prSet phldr="0"/>
      <dgm:spPr/>
      <dgm:t>
        <a:bodyPr/>
        <a:lstStyle/>
        <a:p>
          <a:pPr rtl="0"/>
          <a:r>
            <a:rPr lang="en-US" b="1" dirty="0">
              <a:latin typeface="Times New Roman"/>
              <a:cs typeface="Times New Roman"/>
            </a:rPr>
            <a:t>Implicarea directă a părinților în activitățile online</a:t>
          </a:r>
        </a:p>
      </dgm:t>
    </dgm:pt>
    <dgm:pt modelId="{66D17BBB-E206-499A-918E-784D0758CE38}" type="parTrans" cxnId="{C17AF392-F20A-4AC9-8891-2C1AEC9D7A8C}">
      <dgm:prSet/>
      <dgm:spPr/>
    </dgm:pt>
    <dgm:pt modelId="{46AC3449-56A7-47DE-8567-1D9A8CBABC8A}" type="sibTrans" cxnId="{C17AF392-F20A-4AC9-8891-2C1AEC9D7A8C}">
      <dgm:prSet/>
      <dgm:spPr/>
      <dgm:t>
        <a:bodyPr/>
        <a:lstStyle/>
        <a:p>
          <a:endParaRPr lang="en-US"/>
        </a:p>
      </dgm:t>
    </dgm:pt>
    <dgm:pt modelId="{3CAF3FBB-6D26-4054-9C53-24BBA076296C}">
      <dgm:prSet phldr="0"/>
      <dgm:spPr/>
      <dgm:t>
        <a:bodyPr/>
        <a:lstStyle/>
        <a:p>
          <a:pPr rtl="0"/>
          <a:r>
            <a:rPr lang="en-US" b="1" dirty="0">
              <a:latin typeface="Times New Roman"/>
              <a:ea typeface="Cambria"/>
              <a:cs typeface="Times New Roman"/>
            </a:rPr>
            <a:t>Parteneriatul cu familia</a:t>
          </a:r>
        </a:p>
      </dgm:t>
    </dgm:pt>
    <dgm:pt modelId="{226AF633-E46B-47A1-8F09-B20EF0DB1BE9}" type="parTrans" cxnId="{696C91A2-B643-46D0-8BDC-6E09E93E2929}">
      <dgm:prSet/>
      <dgm:spPr/>
    </dgm:pt>
    <dgm:pt modelId="{8991EA96-FB6F-41CA-B2A4-982B1F117397}" type="sibTrans" cxnId="{696C91A2-B643-46D0-8BDC-6E09E93E2929}">
      <dgm:prSet/>
      <dgm:spPr/>
    </dgm:pt>
    <dgm:pt modelId="{17B72FBB-3528-4043-8445-BF4A97BE2727}" type="pres">
      <dgm:prSet presAssocID="{011C6397-DA74-46B9-8D3B-077DA29F433A}" presName="linearFlow" presStyleCnt="0">
        <dgm:presLayoutVars>
          <dgm:dir/>
          <dgm:animLvl val="lvl"/>
          <dgm:resizeHandles val="exact"/>
        </dgm:presLayoutVars>
      </dgm:prSet>
      <dgm:spPr/>
      <dgm:t>
        <a:bodyPr/>
        <a:lstStyle/>
        <a:p>
          <a:endParaRPr lang="en-US"/>
        </a:p>
      </dgm:t>
    </dgm:pt>
    <dgm:pt modelId="{453B1ECB-D845-4B8B-A655-71B353A0D959}" type="pres">
      <dgm:prSet presAssocID="{D070B597-F197-4E3C-901F-DD3014715130}" presName="composite" presStyleCnt="0"/>
      <dgm:spPr/>
    </dgm:pt>
    <dgm:pt modelId="{C92D890B-A11F-425B-AD6B-14F19900FE1B}" type="pres">
      <dgm:prSet presAssocID="{D070B597-F197-4E3C-901F-DD3014715130}" presName="parentText" presStyleLbl="alignNode1" presStyleIdx="0" presStyleCnt="3">
        <dgm:presLayoutVars>
          <dgm:chMax val="1"/>
          <dgm:bulletEnabled val="1"/>
        </dgm:presLayoutVars>
      </dgm:prSet>
      <dgm:spPr/>
      <dgm:t>
        <a:bodyPr/>
        <a:lstStyle/>
        <a:p>
          <a:endParaRPr lang="en-US"/>
        </a:p>
      </dgm:t>
    </dgm:pt>
    <dgm:pt modelId="{6787CA70-9EA1-441F-A7D7-81B071DA7627}" type="pres">
      <dgm:prSet presAssocID="{D070B597-F197-4E3C-901F-DD3014715130}" presName="descendantText" presStyleLbl="alignAcc1" presStyleIdx="0" presStyleCnt="3">
        <dgm:presLayoutVars>
          <dgm:bulletEnabled val="1"/>
        </dgm:presLayoutVars>
      </dgm:prSet>
      <dgm:spPr/>
      <dgm:t>
        <a:bodyPr/>
        <a:lstStyle/>
        <a:p>
          <a:endParaRPr lang="en-US"/>
        </a:p>
      </dgm:t>
    </dgm:pt>
    <dgm:pt modelId="{E0D2F10C-12C9-452C-B7FC-0F1C8187A6F8}" type="pres">
      <dgm:prSet presAssocID="{DEDE7450-42E1-431D-9980-91D5D43CD96E}" presName="sp" presStyleCnt="0"/>
      <dgm:spPr/>
    </dgm:pt>
    <dgm:pt modelId="{C7BD273D-E462-4261-BA40-3FB622FC08C4}" type="pres">
      <dgm:prSet presAssocID="{D6FBE475-3DB4-4E0D-B491-7492C18013BD}" presName="composite" presStyleCnt="0"/>
      <dgm:spPr/>
    </dgm:pt>
    <dgm:pt modelId="{D1CB0675-B6C1-42FD-AFFA-E0BB6B320945}" type="pres">
      <dgm:prSet presAssocID="{D6FBE475-3DB4-4E0D-B491-7492C18013BD}" presName="parentText" presStyleLbl="alignNode1" presStyleIdx="1" presStyleCnt="3">
        <dgm:presLayoutVars>
          <dgm:chMax val="1"/>
          <dgm:bulletEnabled val="1"/>
        </dgm:presLayoutVars>
      </dgm:prSet>
      <dgm:spPr/>
      <dgm:t>
        <a:bodyPr/>
        <a:lstStyle/>
        <a:p>
          <a:endParaRPr lang="en-US"/>
        </a:p>
      </dgm:t>
    </dgm:pt>
    <dgm:pt modelId="{F18CA050-BE53-4181-8F0E-290E2566B55F}" type="pres">
      <dgm:prSet presAssocID="{D6FBE475-3DB4-4E0D-B491-7492C18013BD}" presName="descendantText" presStyleLbl="alignAcc1" presStyleIdx="1" presStyleCnt="3">
        <dgm:presLayoutVars>
          <dgm:bulletEnabled val="1"/>
        </dgm:presLayoutVars>
      </dgm:prSet>
      <dgm:spPr/>
      <dgm:t>
        <a:bodyPr/>
        <a:lstStyle/>
        <a:p>
          <a:endParaRPr lang="en-US"/>
        </a:p>
      </dgm:t>
    </dgm:pt>
    <dgm:pt modelId="{7869449F-1036-40FF-B74C-E72A87CD7A96}" type="pres">
      <dgm:prSet presAssocID="{4ABA2169-9534-45A5-A302-23DFDADC4508}" presName="sp" presStyleCnt="0"/>
      <dgm:spPr/>
    </dgm:pt>
    <dgm:pt modelId="{36F249A3-7F57-4105-85EB-B1392FE4C606}" type="pres">
      <dgm:prSet presAssocID="{1E3EDCA2-A1DF-4242-9840-F39DBBBE0340}" presName="composite" presStyleCnt="0"/>
      <dgm:spPr/>
    </dgm:pt>
    <dgm:pt modelId="{5716EAFE-FD46-479B-AC0D-D1E785DB20BD}" type="pres">
      <dgm:prSet presAssocID="{1E3EDCA2-A1DF-4242-9840-F39DBBBE0340}" presName="parentText" presStyleLbl="alignNode1" presStyleIdx="2" presStyleCnt="3">
        <dgm:presLayoutVars>
          <dgm:chMax val="1"/>
          <dgm:bulletEnabled val="1"/>
        </dgm:presLayoutVars>
      </dgm:prSet>
      <dgm:spPr/>
      <dgm:t>
        <a:bodyPr/>
        <a:lstStyle/>
        <a:p>
          <a:endParaRPr lang="en-US"/>
        </a:p>
      </dgm:t>
    </dgm:pt>
    <dgm:pt modelId="{66866EBA-62A9-4323-AEED-0ACD43F2EB36}" type="pres">
      <dgm:prSet presAssocID="{1E3EDCA2-A1DF-4242-9840-F39DBBBE0340}" presName="descendantText" presStyleLbl="alignAcc1" presStyleIdx="2" presStyleCnt="3">
        <dgm:presLayoutVars>
          <dgm:bulletEnabled val="1"/>
        </dgm:presLayoutVars>
      </dgm:prSet>
      <dgm:spPr/>
      <dgm:t>
        <a:bodyPr/>
        <a:lstStyle/>
        <a:p>
          <a:endParaRPr lang="en-US"/>
        </a:p>
      </dgm:t>
    </dgm:pt>
  </dgm:ptLst>
  <dgm:cxnLst>
    <dgm:cxn modelId="{C3E77D70-65E2-40C9-8C34-5E67A4D68CFD}" type="presOf" srcId="{3CAF3FBB-6D26-4054-9C53-24BBA076296C}" destId="{6787CA70-9EA1-441F-A7D7-81B071DA7627}" srcOrd="0" destOrd="1" presId="urn:microsoft.com/office/officeart/2005/8/layout/chevron2"/>
    <dgm:cxn modelId="{F8D29DD4-DA07-4566-B43B-FA8193CBC3BA}" srcId="{D6FBE475-3DB4-4E0D-B491-7492C18013BD}" destId="{64F4B01C-A9BF-4D54-A059-99AD47C61EEE}" srcOrd="1" destOrd="0" parTransId="{1AAB43E2-938E-42AF-913E-10C3ECEA4FD4}" sibTransId="{75EE50D3-EE88-4FBB-907F-0ABCB56437E0}"/>
    <dgm:cxn modelId="{7F1555C9-5E28-4342-AA16-6D3F0276D856}" srcId="{D6FBE475-3DB4-4E0D-B491-7492C18013BD}" destId="{CFC31BC2-6137-4CE6-9561-39C6F02DF679}" srcOrd="0" destOrd="0" parTransId="{E62E6A66-436D-4210-B5C6-23E81C0FE58D}" sibTransId="{E42A6F49-5386-495E-B572-5299B211CA7C}"/>
    <dgm:cxn modelId="{98CDD68A-367E-49EB-9D1A-064273CEA489}" srcId="{1E3EDCA2-A1DF-4242-9840-F39DBBBE0340}" destId="{9F461381-929B-468C-BDAE-A47132AB9081}" srcOrd="3" destOrd="0" parTransId="{50A39944-4DC9-43AA-B640-C0EA18DB0724}" sibTransId="{5187AFD9-7B35-4662-9CDE-D9131BBD58FA}"/>
    <dgm:cxn modelId="{3D053595-D473-47E7-8E56-9A76AC8AE924}" type="presOf" srcId="{C994EDA5-14B3-47B1-A6CA-FDBE47BEB135}" destId="{66866EBA-62A9-4323-AEED-0ACD43F2EB36}" srcOrd="0" destOrd="1" presId="urn:microsoft.com/office/officeart/2005/8/layout/chevron2"/>
    <dgm:cxn modelId="{7D653AFB-6E2E-41AC-A7CD-D43059DAAE20}" srcId="{D070B597-F197-4E3C-901F-DD3014715130}" destId="{A23A489F-191D-47A3-A0BE-0F57EFAA8368}" srcOrd="0" destOrd="0" parTransId="{AEB55BE4-F2C3-40CF-B7E2-DF016537ABCF}" sibTransId="{D2DA0D21-44BD-4EE4-A73F-BA57092A0B24}"/>
    <dgm:cxn modelId="{050AE074-815C-4ED0-BB44-E09F4E1F44CC}" type="presOf" srcId="{A23A489F-191D-47A3-A0BE-0F57EFAA8368}" destId="{6787CA70-9EA1-441F-A7D7-81B071DA7627}" srcOrd="0" destOrd="0" presId="urn:microsoft.com/office/officeart/2005/8/layout/chevron2"/>
    <dgm:cxn modelId="{09FAF255-C1CB-446F-AEB2-6A2884BEF247}" srcId="{1E3EDCA2-A1DF-4242-9840-F39DBBBE0340}" destId="{C994EDA5-14B3-47B1-A6CA-FDBE47BEB135}" srcOrd="1" destOrd="0" parTransId="{05F3AB1E-4001-479D-B0AB-6CB8C8F92CAC}" sibTransId="{7BA05777-AF42-46DE-82B2-C22AA44A1D94}"/>
    <dgm:cxn modelId="{35BC6362-D26D-4996-8895-8655C9D15ED5}" type="presOf" srcId="{00D5816B-51BE-4727-8D9F-DDBA62CBEC35}" destId="{F18CA050-BE53-4181-8F0E-290E2566B55F}" srcOrd="0" destOrd="2" presId="urn:microsoft.com/office/officeart/2005/8/layout/chevron2"/>
    <dgm:cxn modelId="{367703E9-E16E-41F6-AC7C-6F4A33E8F166}" srcId="{011C6397-DA74-46B9-8D3B-077DA29F433A}" destId="{1E3EDCA2-A1DF-4242-9840-F39DBBBE0340}" srcOrd="2" destOrd="0" parTransId="{99BC11ED-048F-47FB-904C-3C85A622D7EE}" sibTransId="{A54D00FB-40C5-4D98-92D1-6C54809A0567}"/>
    <dgm:cxn modelId="{0D814E3B-5107-490D-AE45-901312BDF064}" type="presOf" srcId="{011C6397-DA74-46B9-8D3B-077DA29F433A}" destId="{17B72FBB-3528-4043-8445-BF4A97BE2727}" srcOrd="0" destOrd="0" presId="urn:microsoft.com/office/officeart/2005/8/layout/chevron2"/>
    <dgm:cxn modelId="{C35DEEDD-6A22-41CE-9C22-E013EB68480C}" type="presOf" srcId="{1D7F1057-4607-4326-ABE9-BBF358A53758}" destId="{66866EBA-62A9-4323-AEED-0ACD43F2EB36}" srcOrd="0" destOrd="0" presId="urn:microsoft.com/office/officeart/2005/8/layout/chevron2"/>
    <dgm:cxn modelId="{6F114F33-8656-4B9F-951A-3E60B00FE6DE}" type="presOf" srcId="{D070B597-F197-4E3C-901F-DD3014715130}" destId="{C92D890B-A11F-425B-AD6B-14F19900FE1B}" srcOrd="0" destOrd="0" presId="urn:microsoft.com/office/officeart/2005/8/layout/chevron2"/>
    <dgm:cxn modelId="{48C09121-EAAD-45A3-B9D9-8B1C15628685}" type="presOf" srcId="{64F4B01C-A9BF-4D54-A059-99AD47C61EEE}" destId="{F18CA050-BE53-4181-8F0E-290E2566B55F}" srcOrd="0" destOrd="1" presId="urn:microsoft.com/office/officeart/2005/8/layout/chevron2"/>
    <dgm:cxn modelId="{C17AF392-F20A-4AC9-8891-2C1AEC9D7A8C}" srcId="{1E3EDCA2-A1DF-4242-9840-F39DBBBE0340}" destId="{17EB2BE5-2193-460C-AE4E-D0C5192CC45B}" srcOrd="2" destOrd="0" parTransId="{66D17BBB-E206-499A-918E-784D0758CE38}" sibTransId="{46AC3449-56A7-47DE-8567-1D9A8CBABC8A}"/>
    <dgm:cxn modelId="{696C91A2-B643-46D0-8BDC-6E09E93E2929}" srcId="{D070B597-F197-4E3C-901F-DD3014715130}" destId="{3CAF3FBB-6D26-4054-9C53-24BBA076296C}" srcOrd="1" destOrd="0" parTransId="{226AF633-E46B-47A1-8F09-B20EF0DB1BE9}" sibTransId="{8991EA96-FB6F-41CA-B2A4-982B1F117397}"/>
    <dgm:cxn modelId="{7D5F5CE2-390A-47E8-B3F1-F7104DA47833}" type="presOf" srcId="{CFC31BC2-6137-4CE6-9561-39C6F02DF679}" destId="{F18CA050-BE53-4181-8F0E-290E2566B55F}" srcOrd="0" destOrd="0" presId="urn:microsoft.com/office/officeart/2005/8/layout/chevron2"/>
    <dgm:cxn modelId="{B62BD335-5FC1-445F-9F99-441E848418C1}" type="presOf" srcId="{17EB2BE5-2193-460C-AE4E-D0C5192CC45B}" destId="{66866EBA-62A9-4323-AEED-0ACD43F2EB36}" srcOrd="0" destOrd="2" presId="urn:microsoft.com/office/officeart/2005/8/layout/chevron2"/>
    <dgm:cxn modelId="{79A9DFCC-2456-4513-A555-733445911E5D}" type="presOf" srcId="{1E3EDCA2-A1DF-4242-9840-F39DBBBE0340}" destId="{5716EAFE-FD46-479B-AC0D-D1E785DB20BD}" srcOrd="0" destOrd="0" presId="urn:microsoft.com/office/officeart/2005/8/layout/chevron2"/>
    <dgm:cxn modelId="{E46F25BE-2ADE-49D2-8ED0-1A0A2DA983DA}" srcId="{011C6397-DA74-46B9-8D3B-077DA29F433A}" destId="{D6FBE475-3DB4-4E0D-B491-7492C18013BD}" srcOrd="1" destOrd="0" parTransId="{29CA697D-7764-45FA-B452-6BF81DEC0A5D}" sibTransId="{4ABA2169-9534-45A5-A302-23DFDADC4508}"/>
    <dgm:cxn modelId="{078C0434-C261-4D84-A77A-C2EBC0945420}" srcId="{1E3EDCA2-A1DF-4242-9840-F39DBBBE0340}" destId="{1D7F1057-4607-4326-ABE9-BBF358A53758}" srcOrd="0" destOrd="0" parTransId="{E81C545C-AD56-4720-BB30-41AEF16CC305}" sibTransId="{2F7CBBB1-DD3C-4918-A6BE-3F701868DB43}"/>
    <dgm:cxn modelId="{6459565B-8238-4D74-985B-BA5D6832B265}" type="presOf" srcId="{9F461381-929B-468C-BDAE-A47132AB9081}" destId="{66866EBA-62A9-4323-AEED-0ACD43F2EB36}" srcOrd="0" destOrd="3" presId="urn:microsoft.com/office/officeart/2005/8/layout/chevron2"/>
    <dgm:cxn modelId="{ADCFE4E6-5AE2-4E58-9F06-3C8189B729D1}" srcId="{011C6397-DA74-46B9-8D3B-077DA29F433A}" destId="{D070B597-F197-4E3C-901F-DD3014715130}" srcOrd="0" destOrd="0" parTransId="{014BAF3B-B458-4BA6-9893-8422F5A9E3BC}" sibTransId="{DEDE7450-42E1-431D-9980-91D5D43CD96E}"/>
    <dgm:cxn modelId="{50FB1BF1-0FAA-4368-94F1-A56FC183679F}" type="presOf" srcId="{D6FBE475-3DB4-4E0D-B491-7492C18013BD}" destId="{D1CB0675-B6C1-42FD-AFFA-E0BB6B320945}" srcOrd="0" destOrd="0" presId="urn:microsoft.com/office/officeart/2005/8/layout/chevron2"/>
    <dgm:cxn modelId="{4C3671E4-D966-4370-A81E-02080F72E5D1}" srcId="{D6FBE475-3DB4-4E0D-B491-7492C18013BD}" destId="{00D5816B-51BE-4727-8D9F-DDBA62CBEC35}" srcOrd="2" destOrd="0" parTransId="{CE4FF102-6BCD-442A-BCB7-CFC1C73406CB}" sibTransId="{381DC4E3-395F-44C4-9616-AC5F7C7AA377}"/>
    <dgm:cxn modelId="{15E1D18A-E9FC-482A-8E6E-A8549D848E9B}" type="presParOf" srcId="{17B72FBB-3528-4043-8445-BF4A97BE2727}" destId="{453B1ECB-D845-4B8B-A655-71B353A0D959}" srcOrd="0" destOrd="0" presId="urn:microsoft.com/office/officeart/2005/8/layout/chevron2"/>
    <dgm:cxn modelId="{F93EEDD6-A116-42F0-8FC9-4986F5958AAE}" type="presParOf" srcId="{453B1ECB-D845-4B8B-A655-71B353A0D959}" destId="{C92D890B-A11F-425B-AD6B-14F19900FE1B}" srcOrd="0" destOrd="0" presId="urn:microsoft.com/office/officeart/2005/8/layout/chevron2"/>
    <dgm:cxn modelId="{AAAEB769-104B-43EB-9F94-5F18758ABA17}" type="presParOf" srcId="{453B1ECB-D845-4B8B-A655-71B353A0D959}" destId="{6787CA70-9EA1-441F-A7D7-81B071DA7627}" srcOrd="1" destOrd="0" presId="urn:microsoft.com/office/officeart/2005/8/layout/chevron2"/>
    <dgm:cxn modelId="{D2A63166-154F-4B4E-90CB-1C450B5AD9E6}" type="presParOf" srcId="{17B72FBB-3528-4043-8445-BF4A97BE2727}" destId="{E0D2F10C-12C9-452C-B7FC-0F1C8187A6F8}" srcOrd="1" destOrd="0" presId="urn:microsoft.com/office/officeart/2005/8/layout/chevron2"/>
    <dgm:cxn modelId="{B3479336-868A-45C8-9C98-CBFD6503F5CB}" type="presParOf" srcId="{17B72FBB-3528-4043-8445-BF4A97BE2727}" destId="{C7BD273D-E462-4261-BA40-3FB622FC08C4}" srcOrd="2" destOrd="0" presId="urn:microsoft.com/office/officeart/2005/8/layout/chevron2"/>
    <dgm:cxn modelId="{23053B56-F3DD-4325-B577-5BA73D15673A}" type="presParOf" srcId="{C7BD273D-E462-4261-BA40-3FB622FC08C4}" destId="{D1CB0675-B6C1-42FD-AFFA-E0BB6B320945}" srcOrd="0" destOrd="0" presId="urn:microsoft.com/office/officeart/2005/8/layout/chevron2"/>
    <dgm:cxn modelId="{3A0712B2-3444-4811-8A12-1CC63A853802}" type="presParOf" srcId="{C7BD273D-E462-4261-BA40-3FB622FC08C4}" destId="{F18CA050-BE53-4181-8F0E-290E2566B55F}" srcOrd="1" destOrd="0" presId="urn:microsoft.com/office/officeart/2005/8/layout/chevron2"/>
    <dgm:cxn modelId="{A0BA63BF-353E-43AF-9C97-75B3311DE7A9}" type="presParOf" srcId="{17B72FBB-3528-4043-8445-BF4A97BE2727}" destId="{7869449F-1036-40FF-B74C-E72A87CD7A96}" srcOrd="3" destOrd="0" presId="urn:microsoft.com/office/officeart/2005/8/layout/chevron2"/>
    <dgm:cxn modelId="{6680812A-63AD-4D64-98FB-89D1A91B4669}" type="presParOf" srcId="{17B72FBB-3528-4043-8445-BF4A97BE2727}" destId="{36F249A3-7F57-4105-85EB-B1392FE4C606}" srcOrd="4" destOrd="0" presId="urn:microsoft.com/office/officeart/2005/8/layout/chevron2"/>
    <dgm:cxn modelId="{79D90465-D0AE-4170-89D0-F08C8B5E1571}" type="presParOf" srcId="{36F249A3-7F57-4105-85EB-B1392FE4C606}" destId="{5716EAFE-FD46-479B-AC0D-D1E785DB20BD}" srcOrd="0" destOrd="0" presId="urn:microsoft.com/office/officeart/2005/8/layout/chevron2"/>
    <dgm:cxn modelId="{CF8D3A74-F1B7-4910-A34D-58D4C9797707}" type="presParOf" srcId="{36F249A3-7F57-4105-85EB-B1392FE4C606}" destId="{66866EBA-62A9-4323-AEED-0ACD43F2EB3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BBEA35-98E9-4387-81B0-ECDC7313981A}" type="doc">
      <dgm:prSet loTypeId="urn:microsoft.com/office/officeart/2005/8/layout/vList6" loCatId="process" qsTypeId="urn:microsoft.com/office/officeart/2005/8/quickstyle/simple1" qsCatId="simple" csTypeId="urn:microsoft.com/office/officeart/2005/8/colors/accent6_5" csCatId="accent6" phldr="1"/>
      <dgm:spPr/>
      <dgm:t>
        <a:bodyPr/>
        <a:lstStyle/>
        <a:p>
          <a:endParaRPr lang="en-US"/>
        </a:p>
      </dgm:t>
    </dgm:pt>
    <dgm:pt modelId="{30626F44-A3E6-4A46-8A17-30BE08352B51}">
      <dgm:prSet phldrT="[Text]" phldr="0"/>
      <dgm:spPr/>
      <dgm:t>
        <a:bodyPr/>
        <a:lstStyle/>
        <a:p>
          <a:pPr rtl="0"/>
          <a:r>
            <a:rPr lang="en-US" b="1" dirty="0" err="1">
              <a:latin typeface="Times New Roman"/>
              <a:cs typeface="Times New Roman"/>
            </a:rPr>
            <a:t>Specificul</a:t>
          </a:r>
          <a:r>
            <a:rPr lang="en-US" b="1" dirty="0">
              <a:latin typeface="Times New Roman"/>
              <a:cs typeface="Times New Roman"/>
            </a:rPr>
            <a:t> </a:t>
          </a:r>
          <a:r>
            <a:rPr lang="en-US" b="1" dirty="0" err="1">
              <a:latin typeface="Times New Roman"/>
              <a:cs typeface="Times New Roman"/>
            </a:rPr>
            <a:t>învățării</a:t>
          </a:r>
          <a:r>
            <a:rPr lang="en-US" b="1" dirty="0">
              <a:latin typeface="Times New Roman"/>
              <a:cs typeface="Times New Roman"/>
            </a:rPr>
            <a:t> la </a:t>
          </a:r>
          <a:r>
            <a:rPr lang="en-US" b="1" dirty="0" err="1">
              <a:latin typeface="Times New Roman"/>
              <a:cs typeface="Times New Roman"/>
            </a:rPr>
            <a:t>preșcolari</a:t>
          </a:r>
          <a:endParaRPr lang="en-US" b="1" dirty="0">
            <a:latin typeface="Times New Roman"/>
            <a:cs typeface="Times New Roman"/>
          </a:endParaRPr>
        </a:p>
      </dgm:t>
    </dgm:pt>
    <dgm:pt modelId="{5645F416-288C-4ED7-9B27-5B84E072F505}" type="parTrans" cxnId="{4D8A8A0C-D39A-423F-B505-64F4AC764FE1}">
      <dgm:prSet/>
      <dgm:spPr/>
      <dgm:t>
        <a:bodyPr/>
        <a:lstStyle/>
        <a:p>
          <a:endParaRPr lang="en-US"/>
        </a:p>
      </dgm:t>
    </dgm:pt>
    <dgm:pt modelId="{7F111AD4-C09F-43AB-932B-D1F01635CAA3}" type="sibTrans" cxnId="{4D8A8A0C-D39A-423F-B505-64F4AC764FE1}">
      <dgm:prSet/>
      <dgm:spPr/>
      <dgm:t>
        <a:bodyPr/>
        <a:lstStyle/>
        <a:p>
          <a:endParaRPr lang="en-US"/>
        </a:p>
      </dgm:t>
    </dgm:pt>
    <dgm:pt modelId="{9E53A3B7-EE97-4C35-8986-3FF4B21AC4C6}">
      <dgm:prSet phldrT="[Text]" phldr="0"/>
      <dgm:spPr/>
      <dgm:t>
        <a:bodyPr/>
        <a:lstStyle/>
        <a:p>
          <a:pPr rtl="0"/>
          <a:r>
            <a:rPr lang="en-US" b="1" dirty="0">
              <a:latin typeface="Times New Roman"/>
              <a:ea typeface="Cambria Math"/>
              <a:cs typeface="Times New Roman"/>
            </a:rPr>
            <a:t>Cum </a:t>
          </a:r>
          <a:r>
            <a:rPr lang="en-US" b="1" dirty="0" err="1">
              <a:latin typeface="Times New Roman"/>
              <a:ea typeface="Cambria Math"/>
              <a:cs typeface="Times New Roman"/>
            </a:rPr>
            <a:t>învață</a:t>
          </a:r>
          <a:r>
            <a:rPr lang="en-US" b="1" dirty="0">
              <a:latin typeface="Times New Roman"/>
              <a:ea typeface="Cambria Math"/>
              <a:cs typeface="Times New Roman"/>
            </a:rPr>
            <a:t> </a:t>
          </a:r>
          <a:r>
            <a:rPr lang="en-US" b="1" dirty="0" err="1">
              <a:latin typeface="Times New Roman"/>
              <a:ea typeface="Cambria Math"/>
              <a:cs typeface="Times New Roman"/>
            </a:rPr>
            <a:t>preșcolarii</a:t>
          </a:r>
          <a:r>
            <a:rPr lang="en-US" b="1" dirty="0">
              <a:latin typeface="Times New Roman"/>
              <a:ea typeface="Cambria Math"/>
              <a:cs typeface="Times New Roman"/>
            </a:rPr>
            <a:t>?</a:t>
          </a:r>
        </a:p>
      </dgm:t>
    </dgm:pt>
    <dgm:pt modelId="{6D7072DE-39D7-4A35-B125-427FE09882AE}" type="parTrans" cxnId="{2740412C-72F1-4B8F-B5F6-15CCBBC0EB4C}">
      <dgm:prSet/>
      <dgm:spPr/>
      <dgm:t>
        <a:bodyPr/>
        <a:lstStyle/>
        <a:p>
          <a:endParaRPr lang="en-US"/>
        </a:p>
      </dgm:t>
    </dgm:pt>
    <dgm:pt modelId="{46747362-826A-4F07-BFD5-EAF06C9EF91D}" type="sibTrans" cxnId="{2740412C-72F1-4B8F-B5F6-15CCBBC0EB4C}">
      <dgm:prSet/>
      <dgm:spPr/>
      <dgm:t>
        <a:bodyPr/>
        <a:lstStyle/>
        <a:p>
          <a:endParaRPr lang="en-US"/>
        </a:p>
      </dgm:t>
    </dgm:pt>
    <dgm:pt modelId="{4D6C4ADA-5FBC-40CE-9203-EFD70A53A251}">
      <dgm:prSet phldrT="[Text]" phldr="0"/>
      <dgm:spPr/>
      <dgm:t>
        <a:bodyPr/>
        <a:lstStyle/>
        <a:p>
          <a:pPr rtl="0"/>
          <a:r>
            <a:rPr lang="en-US" b="1" dirty="0" err="1">
              <a:latin typeface="Times New Roman"/>
              <a:ea typeface="Cambria Math"/>
              <a:cs typeface="Times New Roman"/>
            </a:rPr>
            <a:t>Experiențe</a:t>
          </a:r>
          <a:r>
            <a:rPr lang="en-US" b="1" dirty="0">
              <a:latin typeface="Times New Roman"/>
              <a:ea typeface="Cambria Math"/>
              <a:cs typeface="Times New Roman"/>
            </a:rPr>
            <a:t> </a:t>
          </a:r>
          <a:r>
            <a:rPr lang="en-US" b="1" dirty="0" err="1">
              <a:latin typeface="Times New Roman"/>
              <a:ea typeface="Cambria Math"/>
              <a:cs typeface="Times New Roman"/>
            </a:rPr>
            <a:t>centrate</a:t>
          </a:r>
          <a:r>
            <a:rPr lang="en-US" b="1" dirty="0">
              <a:latin typeface="Times New Roman"/>
              <a:ea typeface="Cambria Math"/>
              <a:cs typeface="Times New Roman"/>
            </a:rPr>
            <a:t> pe </a:t>
          </a:r>
          <a:r>
            <a:rPr lang="en-US" b="1" dirty="0" err="1">
              <a:latin typeface="Times New Roman"/>
              <a:ea typeface="Cambria Math"/>
              <a:cs typeface="Times New Roman"/>
            </a:rPr>
            <a:t>copil</a:t>
          </a:r>
          <a:endParaRPr lang="en-US" b="1" dirty="0">
            <a:latin typeface="Times New Roman"/>
            <a:ea typeface="Cambria Math"/>
            <a:cs typeface="Times New Roman"/>
          </a:endParaRPr>
        </a:p>
      </dgm:t>
    </dgm:pt>
    <dgm:pt modelId="{EED9B1B7-97BA-456D-B7CF-5426965060E3}" type="parTrans" cxnId="{984CC63B-1CFB-4EF7-A67F-94D559078F4C}">
      <dgm:prSet/>
      <dgm:spPr/>
      <dgm:t>
        <a:bodyPr/>
        <a:lstStyle/>
        <a:p>
          <a:endParaRPr lang="en-US"/>
        </a:p>
      </dgm:t>
    </dgm:pt>
    <dgm:pt modelId="{71281277-5B9A-4AF0-B43A-1F8F2F451E99}" type="sibTrans" cxnId="{984CC63B-1CFB-4EF7-A67F-94D559078F4C}">
      <dgm:prSet/>
      <dgm:spPr/>
      <dgm:t>
        <a:bodyPr/>
        <a:lstStyle/>
        <a:p>
          <a:endParaRPr lang="en-US"/>
        </a:p>
      </dgm:t>
    </dgm:pt>
    <dgm:pt modelId="{56393788-E014-4D74-9D4A-8AABD5E83841}">
      <dgm:prSet phldrT="[Text]" phldr="0"/>
      <dgm:spPr/>
      <dgm:t>
        <a:bodyPr/>
        <a:lstStyle/>
        <a:p>
          <a:pPr rtl="0"/>
          <a:r>
            <a:rPr lang="en-US" b="1" dirty="0" err="1">
              <a:latin typeface="Times New Roman"/>
              <a:ea typeface="Cambria Math"/>
              <a:cs typeface="Times New Roman"/>
            </a:rPr>
            <a:t>Activitatea</a:t>
          </a:r>
          <a:r>
            <a:rPr lang="en-US" b="1" dirty="0">
              <a:latin typeface="Times New Roman"/>
              <a:ea typeface="Cambria Math"/>
              <a:cs typeface="Times New Roman"/>
            </a:rPr>
            <a:t> online </a:t>
          </a:r>
          <a:r>
            <a:rPr lang="en-US" b="1" dirty="0" err="1">
              <a:latin typeface="Times New Roman"/>
              <a:ea typeface="Cambria Math"/>
              <a:cs typeface="Times New Roman"/>
            </a:rPr>
            <a:t>asincron</a:t>
          </a:r>
          <a:endParaRPr lang="en-US" b="1" dirty="0">
            <a:latin typeface="Times New Roman"/>
            <a:ea typeface="Cambria Math"/>
            <a:cs typeface="Times New Roman"/>
          </a:endParaRPr>
        </a:p>
      </dgm:t>
    </dgm:pt>
    <dgm:pt modelId="{D2B3CEA7-A66E-4015-AA6B-31DD2F92F881}" type="parTrans" cxnId="{3440E228-099F-4766-9801-9E87ECCF37E0}">
      <dgm:prSet/>
      <dgm:spPr/>
      <dgm:t>
        <a:bodyPr/>
        <a:lstStyle/>
        <a:p>
          <a:endParaRPr lang="en-US"/>
        </a:p>
      </dgm:t>
    </dgm:pt>
    <dgm:pt modelId="{8CA988B0-82A0-4090-854F-6298E315E53F}" type="sibTrans" cxnId="{3440E228-099F-4766-9801-9E87ECCF37E0}">
      <dgm:prSet/>
      <dgm:spPr/>
      <dgm:t>
        <a:bodyPr/>
        <a:lstStyle/>
        <a:p>
          <a:endParaRPr lang="en-US"/>
        </a:p>
      </dgm:t>
    </dgm:pt>
    <dgm:pt modelId="{D7421512-BD66-4739-84B2-AEA804378DF3}">
      <dgm:prSet phldrT="[Text]" phldr="0"/>
      <dgm:spPr/>
      <dgm:t>
        <a:bodyPr/>
        <a:lstStyle/>
        <a:p>
          <a:pPr rtl="0"/>
          <a:r>
            <a:rPr lang="en-US" b="1" dirty="0">
              <a:latin typeface="Times New Roman"/>
              <a:ea typeface="Cambria Math"/>
              <a:cs typeface="Times New Roman"/>
            </a:rPr>
            <a:t>Activitatea online sincron</a:t>
          </a:r>
        </a:p>
      </dgm:t>
    </dgm:pt>
    <dgm:pt modelId="{33433399-F783-43EB-90CB-2C6C834C40B7}" type="parTrans" cxnId="{CE586BBC-7960-4492-9A98-8C0CC592A8C2}">
      <dgm:prSet/>
      <dgm:spPr/>
      <dgm:t>
        <a:bodyPr/>
        <a:lstStyle/>
        <a:p>
          <a:endParaRPr lang="en-US"/>
        </a:p>
      </dgm:t>
    </dgm:pt>
    <dgm:pt modelId="{34638FE9-6BD6-4666-9C14-34679F92C6D3}" type="sibTrans" cxnId="{CE586BBC-7960-4492-9A98-8C0CC592A8C2}">
      <dgm:prSet/>
      <dgm:spPr/>
      <dgm:t>
        <a:bodyPr/>
        <a:lstStyle/>
        <a:p>
          <a:endParaRPr lang="en-US"/>
        </a:p>
      </dgm:t>
    </dgm:pt>
    <dgm:pt modelId="{1DF0B184-45E5-4FB8-A48B-319291EE19B7}">
      <dgm:prSet phldrT="[Text]" phldr="0"/>
      <dgm:spPr/>
      <dgm:t>
        <a:bodyPr/>
        <a:lstStyle/>
        <a:p>
          <a:r>
            <a:rPr lang="en-US" b="1" dirty="0" err="1">
              <a:latin typeface="Times New Roman"/>
              <a:ea typeface="Cambria Math"/>
              <a:cs typeface="Times New Roman"/>
            </a:rPr>
            <a:t>Structură</a:t>
          </a:r>
          <a:endParaRPr lang="en-US" b="1" dirty="0">
            <a:latin typeface="Times New Roman"/>
            <a:ea typeface="Cambria Math"/>
            <a:cs typeface="Times New Roman"/>
          </a:endParaRPr>
        </a:p>
      </dgm:t>
    </dgm:pt>
    <dgm:pt modelId="{4CE4052F-2DA2-4CE1-A2E0-F126A19C3B58}" type="parTrans" cxnId="{BECA9A2D-82C5-4B80-94A3-6C3BE08BC435}">
      <dgm:prSet/>
      <dgm:spPr/>
      <dgm:t>
        <a:bodyPr/>
        <a:lstStyle/>
        <a:p>
          <a:endParaRPr lang="en-US"/>
        </a:p>
      </dgm:t>
    </dgm:pt>
    <dgm:pt modelId="{141DD121-350F-4979-A5D7-14209BBFCAF7}" type="sibTrans" cxnId="{BECA9A2D-82C5-4B80-94A3-6C3BE08BC435}">
      <dgm:prSet/>
      <dgm:spPr/>
      <dgm:t>
        <a:bodyPr/>
        <a:lstStyle/>
        <a:p>
          <a:endParaRPr lang="en-US"/>
        </a:p>
      </dgm:t>
    </dgm:pt>
    <dgm:pt modelId="{DF4B1BB9-4C3B-45D6-A8D8-6C2D349B8B53}">
      <dgm:prSet phldr="0"/>
      <dgm:spPr/>
      <dgm:t>
        <a:bodyPr/>
        <a:lstStyle/>
        <a:p>
          <a:pPr rtl="0"/>
          <a:r>
            <a:rPr lang="en-US" b="1" dirty="0" err="1">
              <a:latin typeface="Times New Roman"/>
              <a:ea typeface="Cambria Math"/>
              <a:cs typeface="Times New Roman"/>
            </a:rPr>
            <a:t>Tipuri</a:t>
          </a:r>
          <a:r>
            <a:rPr lang="en-US" b="1" dirty="0">
              <a:latin typeface="Times New Roman"/>
              <a:ea typeface="Cambria Math"/>
              <a:cs typeface="Times New Roman"/>
            </a:rPr>
            <a:t> de </a:t>
          </a:r>
          <a:r>
            <a:rPr lang="en-US" b="1" dirty="0" err="1">
              <a:latin typeface="Times New Roman"/>
              <a:ea typeface="Cambria Math"/>
              <a:cs typeface="Times New Roman"/>
            </a:rPr>
            <a:t>activități</a:t>
          </a:r>
          <a:endParaRPr lang="en-US" b="1" dirty="0">
            <a:latin typeface="Times New Roman"/>
            <a:ea typeface="Cambria Math"/>
            <a:cs typeface="Times New Roman"/>
          </a:endParaRPr>
        </a:p>
      </dgm:t>
    </dgm:pt>
    <dgm:pt modelId="{5F88A169-4798-4ECB-818B-1B67EC3A55D7}" type="parTrans" cxnId="{0351C97E-7D3C-4DB3-8CF0-449A4699640F}">
      <dgm:prSet/>
      <dgm:spPr/>
    </dgm:pt>
    <dgm:pt modelId="{4A1D259C-0915-48F1-B7AD-845E3C9881D1}" type="sibTrans" cxnId="{0351C97E-7D3C-4DB3-8CF0-449A4699640F}">
      <dgm:prSet/>
      <dgm:spPr/>
    </dgm:pt>
    <dgm:pt modelId="{A1C95F77-46BC-4AD8-9935-BA43DF6E5749}">
      <dgm:prSet phldr="0"/>
      <dgm:spPr/>
      <dgm:t>
        <a:bodyPr/>
        <a:lstStyle/>
        <a:p>
          <a:pPr rtl="0"/>
          <a:r>
            <a:rPr lang="en-US" b="1" dirty="0" err="1">
              <a:latin typeface="Times New Roman"/>
              <a:ea typeface="Cambria Math"/>
              <a:cs typeface="Times New Roman"/>
            </a:rPr>
            <a:t>Sugestii</a:t>
          </a:r>
          <a:r>
            <a:rPr lang="en-US" b="1" dirty="0">
              <a:latin typeface="Times New Roman"/>
              <a:ea typeface="Cambria Math"/>
              <a:cs typeface="Times New Roman"/>
            </a:rPr>
            <a:t> de </a:t>
          </a:r>
          <a:r>
            <a:rPr lang="en-US" b="1" dirty="0" err="1">
              <a:latin typeface="Times New Roman"/>
              <a:ea typeface="Cambria Math"/>
              <a:cs typeface="Times New Roman"/>
            </a:rPr>
            <a:t>activități</a:t>
          </a:r>
          <a:endParaRPr lang="en-US" b="1" dirty="0">
            <a:latin typeface="Times New Roman"/>
            <a:ea typeface="Cambria Math"/>
            <a:cs typeface="Times New Roman"/>
          </a:endParaRPr>
        </a:p>
      </dgm:t>
    </dgm:pt>
    <dgm:pt modelId="{A119FBD8-BDB7-47E6-BFC6-620236D3BA88}" type="parTrans" cxnId="{B36EAE15-0E44-448C-BCC6-2451B6F41BE3}">
      <dgm:prSet/>
      <dgm:spPr/>
    </dgm:pt>
    <dgm:pt modelId="{3BD73E8E-81A5-439D-8F72-9546C38BD46B}" type="sibTrans" cxnId="{B36EAE15-0E44-448C-BCC6-2451B6F41BE3}">
      <dgm:prSet/>
      <dgm:spPr/>
    </dgm:pt>
    <dgm:pt modelId="{2EB078FC-AEC6-46F8-9646-E743156CD127}">
      <dgm:prSet phldr="0"/>
      <dgm:spPr/>
      <dgm:t>
        <a:bodyPr/>
        <a:lstStyle/>
        <a:p>
          <a:pPr rtl="0"/>
          <a:r>
            <a:rPr lang="en-US" b="1" dirty="0">
              <a:latin typeface="Times New Roman"/>
              <a:ea typeface="Cambria Math"/>
              <a:cs typeface="Times New Roman"/>
            </a:rPr>
            <a:t>Structura</a:t>
          </a:r>
        </a:p>
      </dgm:t>
    </dgm:pt>
    <dgm:pt modelId="{E0DF0882-6438-49BB-B963-A853A31E6774}" type="parTrans" cxnId="{EFD4F9C1-5417-4042-A5EA-917351C4747E}">
      <dgm:prSet/>
      <dgm:spPr/>
    </dgm:pt>
    <dgm:pt modelId="{E12E0E74-F481-45D4-AE52-E646CA67160F}" type="sibTrans" cxnId="{EFD4F9C1-5417-4042-A5EA-917351C4747E}">
      <dgm:prSet/>
      <dgm:spPr/>
    </dgm:pt>
    <dgm:pt modelId="{FE81DCDA-45E3-47D4-B7A0-CDD12E3EB953}">
      <dgm:prSet phldr="0"/>
      <dgm:spPr/>
      <dgm:t>
        <a:bodyPr/>
        <a:lstStyle/>
        <a:p>
          <a:pPr rtl="0"/>
          <a:r>
            <a:rPr lang="en-US" b="1" dirty="0">
              <a:latin typeface="Times New Roman"/>
              <a:ea typeface="Cambria Math"/>
              <a:cs typeface="Times New Roman"/>
            </a:rPr>
            <a:t>Organizare</a:t>
          </a:r>
        </a:p>
      </dgm:t>
    </dgm:pt>
    <dgm:pt modelId="{43A9D2E1-218A-479C-B264-3FBBC774A164}" type="parTrans" cxnId="{C7BA1317-CF11-4D63-B27B-BD26C80838B5}">
      <dgm:prSet/>
      <dgm:spPr/>
    </dgm:pt>
    <dgm:pt modelId="{702813AC-1B5B-4BA9-A637-6CA8F7597739}" type="sibTrans" cxnId="{C7BA1317-CF11-4D63-B27B-BD26C80838B5}">
      <dgm:prSet/>
      <dgm:spPr/>
    </dgm:pt>
    <dgm:pt modelId="{2DDC3BA1-BF50-46B8-9D33-4C0A7713950E}" type="pres">
      <dgm:prSet presAssocID="{9DBBEA35-98E9-4387-81B0-ECDC7313981A}" presName="Name0" presStyleCnt="0">
        <dgm:presLayoutVars>
          <dgm:dir/>
          <dgm:animLvl val="lvl"/>
          <dgm:resizeHandles/>
        </dgm:presLayoutVars>
      </dgm:prSet>
      <dgm:spPr/>
      <dgm:t>
        <a:bodyPr/>
        <a:lstStyle/>
        <a:p>
          <a:endParaRPr lang="en-US"/>
        </a:p>
      </dgm:t>
    </dgm:pt>
    <dgm:pt modelId="{47B631F3-725D-4766-B38F-A1928935EED5}" type="pres">
      <dgm:prSet presAssocID="{30626F44-A3E6-4A46-8A17-30BE08352B51}" presName="linNode" presStyleCnt="0"/>
      <dgm:spPr/>
    </dgm:pt>
    <dgm:pt modelId="{5424823B-D73F-4868-A0BC-720CA97B0C64}" type="pres">
      <dgm:prSet presAssocID="{30626F44-A3E6-4A46-8A17-30BE08352B51}" presName="parentShp" presStyleLbl="node1" presStyleIdx="0" presStyleCnt="3">
        <dgm:presLayoutVars>
          <dgm:bulletEnabled val="1"/>
        </dgm:presLayoutVars>
      </dgm:prSet>
      <dgm:spPr/>
      <dgm:t>
        <a:bodyPr/>
        <a:lstStyle/>
        <a:p>
          <a:endParaRPr lang="en-US"/>
        </a:p>
      </dgm:t>
    </dgm:pt>
    <dgm:pt modelId="{15AD8070-D663-4C9F-AFAC-C96835447208}" type="pres">
      <dgm:prSet presAssocID="{30626F44-A3E6-4A46-8A17-30BE08352B51}" presName="childShp" presStyleLbl="bgAccFollowNode1" presStyleIdx="0" presStyleCnt="3">
        <dgm:presLayoutVars>
          <dgm:bulletEnabled val="1"/>
        </dgm:presLayoutVars>
      </dgm:prSet>
      <dgm:spPr/>
      <dgm:t>
        <a:bodyPr/>
        <a:lstStyle/>
        <a:p>
          <a:endParaRPr lang="en-US"/>
        </a:p>
      </dgm:t>
    </dgm:pt>
    <dgm:pt modelId="{F2B14B18-26E5-4C1F-A1E4-736074611CC3}" type="pres">
      <dgm:prSet presAssocID="{7F111AD4-C09F-43AB-932B-D1F01635CAA3}" presName="spacing" presStyleCnt="0"/>
      <dgm:spPr/>
    </dgm:pt>
    <dgm:pt modelId="{B20E9403-7AB2-4B74-BB91-A9B99692CA70}" type="pres">
      <dgm:prSet presAssocID="{56393788-E014-4D74-9D4A-8AABD5E83841}" presName="linNode" presStyleCnt="0"/>
      <dgm:spPr/>
    </dgm:pt>
    <dgm:pt modelId="{388ACB46-15A6-4226-AF20-D296826D212A}" type="pres">
      <dgm:prSet presAssocID="{56393788-E014-4D74-9D4A-8AABD5E83841}" presName="parentShp" presStyleLbl="node1" presStyleIdx="1" presStyleCnt="3">
        <dgm:presLayoutVars>
          <dgm:bulletEnabled val="1"/>
        </dgm:presLayoutVars>
      </dgm:prSet>
      <dgm:spPr/>
      <dgm:t>
        <a:bodyPr/>
        <a:lstStyle/>
        <a:p>
          <a:endParaRPr lang="en-US"/>
        </a:p>
      </dgm:t>
    </dgm:pt>
    <dgm:pt modelId="{C40B9FD1-8ADD-47C8-ABBE-4ED76A9B880F}" type="pres">
      <dgm:prSet presAssocID="{56393788-E014-4D74-9D4A-8AABD5E83841}" presName="childShp" presStyleLbl="bgAccFollowNode1" presStyleIdx="1" presStyleCnt="3">
        <dgm:presLayoutVars>
          <dgm:bulletEnabled val="1"/>
        </dgm:presLayoutVars>
      </dgm:prSet>
      <dgm:spPr/>
      <dgm:t>
        <a:bodyPr/>
        <a:lstStyle/>
        <a:p>
          <a:endParaRPr lang="en-US"/>
        </a:p>
      </dgm:t>
    </dgm:pt>
    <dgm:pt modelId="{0E383C11-1F46-4BDE-BB72-FE3DE916D14C}" type="pres">
      <dgm:prSet presAssocID="{8CA988B0-82A0-4090-854F-6298E315E53F}" presName="spacing" presStyleCnt="0"/>
      <dgm:spPr/>
    </dgm:pt>
    <dgm:pt modelId="{90417F22-2A85-4B60-9226-D1605408F1D6}" type="pres">
      <dgm:prSet presAssocID="{D7421512-BD66-4739-84B2-AEA804378DF3}" presName="linNode" presStyleCnt="0"/>
      <dgm:spPr/>
    </dgm:pt>
    <dgm:pt modelId="{121F7CC7-AAA2-40C7-A208-D9C559789DCD}" type="pres">
      <dgm:prSet presAssocID="{D7421512-BD66-4739-84B2-AEA804378DF3}" presName="parentShp" presStyleLbl="node1" presStyleIdx="2" presStyleCnt="3">
        <dgm:presLayoutVars>
          <dgm:bulletEnabled val="1"/>
        </dgm:presLayoutVars>
      </dgm:prSet>
      <dgm:spPr/>
      <dgm:t>
        <a:bodyPr/>
        <a:lstStyle/>
        <a:p>
          <a:endParaRPr lang="en-US"/>
        </a:p>
      </dgm:t>
    </dgm:pt>
    <dgm:pt modelId="{175516EE-0C8D-40DB-B11D-BEF74811C86F}" type="pres">
      <dgm:prSet presAssocID="{D7421512-BD66-4739-84B2-AEA804378DF3}" presName="childShp" presStyleLbl="bgAccFollowNode1" presStyleIdx="2" presStyleCnt="3">
        <dgm:presLayoutVars>
          <dgm:bulletEnabled val="1"/>
        </dgm:presLayoutVars>
      </dgm:prSet>
      <dgm:spPr/>
      <dgm:t>
        <a:bodyPr/>
        <a:lstStyle/>
        <a:p>
          <a:endParaRPr lang="en-US"/>
        </a:p>
      </dgm:t>
    </dgm:pt>
  </dgm:ptLst>
  <dgm:cxnLst>
    <dgm:cxn modelId="{BECA9A2D-82C5-4B80-94A3-6C3BE08BC435}" srcId="{D7421512-BD66-4739-84B2-AEA804378DF3}" destId="{1DF0B184-45E5-4FB8-A48B-319291EE19B7}" srcOrd="0" destOrd="0" parTransId="{4CE4052F-2DA2-4CE1-A2E0-F126A19C3B58}" sibTransId="{141DD121-350F-4979-A5D7-14209BBFCAF7}"/>
    <dgm:cxn modelId="{AE16BF0F-B83B-4827-B5A1-B3145F8D6040}" type="presOf" srcId="{2EB078FC-AEC6-46F8-9646-E743156CD127}" destId="{C40B9FD1-8ADD-47C8-ABBE-4ED76A9B880F}" srcOrd="0" destOrd="0" presId="urn:microsoft.com/office/officeart/2005/8/layout/vList6"/>
    <dgm:cxn modelId="{2740412C-72F1-4B8F-B5F6-15CCBBC0EB4C}" srcId="{30626F44-A3E6-4A46-8A17-30BE08352B51}" destId="{9E53A3B7-EE97-4C35-8986-3FF4B21AC4C6}" srcOrd="0" destOrd="0" parTransId="{6D7072DE-39D7-4A35-B125-427FE09882AE}" sibTransId="{46747362-826A-4F07-BFD5-EAF06C9EF91D}"/>
    <dgm:cxn modelId="{E196BB84-CE0E-49F8-9BEF-254C189196B2}" type="presOf" srcId="{9E53A3B7-EE97-4C35-8986-3FF4B21AC4C6}" destId="{15AD8070-D663-4C9F-AFAC-C96835447208}" srcOrd="0" destOrd="0" presId="urn:microsoft.com/office/officeart/2005/8/layout/vList6"/>
    <dgm:cxn modelId="{C0EED51F-0F5D-4C3E-A28D-6CEB161B3422}" type="presOf" srcId="{30626F44-A3E6-4A46-8A17-30BE08352B51}" destId="{5424823B-D73F-4868-A0BC-720CA97B0C64}" srcOrd="0" destOrd="0" presId="urn:microsoft.com/office/officeart/2005/8/layout/vList6"/>
    <dgm:cxn modelId="{C7BA1317-CF11-4D63-B27B-BD26C80838B5}" srcId="{D7421512-BD66-4739-84B2-AEA804378DF3}" destId="{FE81DCDA-45E3-47D4-B7A0-CDD12E3EB953}" srcOrd="1" destOrd="0" parTransId="{43A9D2E1-218A-479C-B264-3FBBC774A164}" sibTransId="{702813AC-1B5B-4BA9-A637-6CA8F7597739}"/>
    <dgm:cxn modelId="{CE586BBC-7960-4492-9A98-8C0CC592A8C2}" srcId="{9DBBEA35-98E9-4387-81B0-ECDC7313981A}" destId="{D7421512-BD66-4739-84B2-AEA804378DF3}" srcOrd="2" destOrd="0" parTransId="{33433399-F783-43EB-90CB-2C6C834C40B7}" sibTransId="{34638FE9-6BD6-4666-9C14-34679F92C6D3}"/>
    <dgm:cxn modelId="{25A2E8A9-EF92-456F-AB51-4B0CAE0EE1D4}" type="presOf" srcId="{DF4B1BB9-4C3B-45D6-A8D8-6C2D349B8B53}" destId="{175516EE-0C8D-40DB-B11D-BEF74811C86F}" srcOrd="0" destOrd="2" presId="urn:microsoft.com/office/officeart/2005/8/layout/vList6"/>
    <dgm:cxn modelId="{F9C2CD28-C5D9-461B-B3E7-74211D8405DD}" type="presOf" srcId="{1DF0B184-45E5-4FB8-A48B-319291EE19B7}" destId="{175516EE-0C8D-40DB-B11D-BEF74811C86F}" srcOrd="0" destOrd="0" presId="urn:microsoft.com/office/officeart/2005/8/layout/vList6"/>
    <dgm:cxn modelId="{C1ACE890-54EE-4FAB-B9AE-C0A94571C8E8}" type="presOf" srcId="{9DBBEA35-98E9-4387-81B0-ECDC7313981A}" destId="{2DDC3BA1-BF50-46B8-9D33-4C0A7713950E}" srcOrd="0" destOrd="0" presId="urn:microsoft.com/office/officeart/2005/8/layout/vList6"/>
    <dgm:cxn modelId="{4D8A8A0C-D39A-423F-B505-64F4AC764FE1}" srcId="{9DBBEA35-98E9-4387-81B0-ECDC7313981A}" destId="{30626F44-A3E6-4A46-8A17-30BE08352B51}" srcOrd="0" destOrd="0" parTransId="{5645F416-288C-4ED7-9B27-5B84E072F505}" sibTransId="{7F111AD4-C09F-43AB-932B-D1F01635CAA3}"/>
    <dgm:cxn modelId="{11D08EC2-6861-4FD1-8FEF-2647678D10AF}" type="presOf" srcId="{56393788-E014-4D74-9D4A-8AABD5E83841}" destId="{388ACB46-15A6-4226-AF20-D296826D212A}" srcOrd="0" destOrd="0" presId="urn:microsoft.com/office/officeart/2005/8/layout/vList6"/>
    <dgm:cxn modelId="{49785458-7279-4668-93B0-22DB48133FCF}" type="presOf" srcId="{D7421512-BD66-4739-84B2-AEA804378DF3}" destId="{121F7CC7-AAA2-40C7-A208-D9C559789DCD}" srcOrd="0" destOrd="0" presId="urn:microsoft.com/office/officeart/2005/8/layout/vList6"/>
    <dgm:cxn modelId="{0351C97E-7D3C-4DB3-8CF0-449A4699640F}" srcId="{D7421512-BD66-4739-84B2-AEA804378DF3}" destId="{DF4B1BB9-4C3B-45D6-A8D8-6C2D349B8B53}" srcOrd="2" destOrd="0" parTransId="{5F88A169-4798-4ECB-818B-1B67EC3A55D7}" sibTransId="{4A1D259C-0915-48F1-B7AD-845E3C9881D1}"/>
    <dgm:cxn modelId="{B43E68BC-BE3E-423D-A044-EAEE18FFAFD5}" type="presOf" srcId="{FE81DCDA-45E3-47D4-B7A0-CDD12E3EB953}" destId="{175516EE-0C8D-40DB-B11D-BEF74811C86F}" srcOrd="0" destOrd="1" presId="urn:microsoft.com/office/officeart/2005/8/layout/vList6"/>
    <dgm:cxn modelId="{D0CBC9C4-E434-47B9-90C4-125CE24EE2EC}" type="presOf" srcId="{A1C95F77-46BC-4AD8-9935-BA43DF6E5749}" destId="{C40B9FD1-8ADD-47C8-ABBE-4ED76A9B880F}" srcOrd="0" destOrd="1" presId="urn:microsoft.com/office/officeart/2005/8/layout/vList6"/>
    <dgm:cxn modelId="{6B2826D0-B496-439C-AD43-6DFCFE8C3027}" type="presOf" srcId="{4D6C4ADA-5FBC-40CE-9203-EFD70A53A251}" destId="{15AD8070-D663-4C9F-AFAC-C96835447208}" srcOrd="0" destOrd="1" presId="urn:microsoft.com/office/officeart/2005/8/layout/vList6"/>
    <dgm:cxn modelId="{B36EAE15-0E44-448C-BCC6-2451B6F41BE3}" srcId="{56393788-E014-4D74-9D4A-8AABD5E83841}" destId="{A1C95F77-46BC-4AD8-9935-BA43DF6E5749}" srcOrd="1" destOrd="0" parTransId="{A119FBD8-BDB7-47E6-BFC6-620236D3BA88}" sibTransId="{3BD73E8E-81A5-439D-8F72-9546C38BD46B}"/>
    <dgm:cxn modelId="{984CC63B-1CFB-4EF7-A67F-94D559078F4C}" srcId="{30626F44-A3E6-4A46-8A17-30BE08352B51}" destId="{4D6C4ADA-5FBC-40CE-9203-EFD70A53A251}" srcOrd="1" destOrd="0" parTransId="{EED9B1B7-97BA-456D-B7CF-5426965060E3}" sibTransId="{71281277-5B9A-4AF0-B43A-1F8F2F451E99}"/>
    <dgm:cxn modelId="{3440E228-099F-4766-9801-9E87ECCF37E0}" srcId="{9DBBEA35-98E9-4387-81B0-ECDC7313981A}" destId="{56393788-E014-4D74-9D4A-8AABD5E83841}" srcOrd="1" destOrd="0" parTransId="{D2B3CEA7-A66E-4015-AA6B-31DD2F92F881}" sibTransId="{8CA988B0-82A0-4090-854F-6298E315E53F}"/>
    <dgm:cxn modelId="{EFD4F9C1-5417-4042-A5EA-917351C4747E}" srcId="{56393788-E014-4D74-9D4A-8AABD5E83841}" destId="{2EB078FC-AEC6-46F8-9646-E743156CD127}" srcOrd="0" destOrd="0" parTransId="{E0DF0882-6438-49BB-B963-A853A31E6774}" sibTransId="{E12E0E74-F481-45D4-AE52-E646CA67160F}"/>
    <dgm:cxn modelId="{09981013-A8F5-4CC9-8AFA-079D3384A486}" type="presParOf" srcId="{2DDC3BA1-BF50-46B8-9D33-4C0A7713950E}" destId="{47B631F3-725D-4766-B38F-A1928935EED5}" srcOrd="0" destOrd="0" presId="urn:microsoft.com/office/officeart/2005/8/layout/vList6"/>
    <dgm:cxn modelId="{3C40D24C-4CDD-4A43-846A-8748BF6B42A0}" type="presParOf" srcId="{47B631F3-725D-4766-B38F-A1928935EED5}" destId="{5424823B-D73F-4868-A0BC-720CA97B0C64}" srcOrd="0" destOrd="0" presId="urn:microsoft.com/office/officeart/2005/8/layout/vList6"/>
    <dgm:cxn modelId="{9644D375-00AF-4393-A759-6F45342C5D9C}" type="presParOf" srcId="{47B631F3-725D-4766-B38F-A1928935EED5}" destId="{15AD8070-D663-4C9F-AFAC-C96835447208}" srcOrd="1" destOrd="0" presId="urn:microsoft.com/office/officeart/2005/8/layout/vList6"/>
    <dgm:cxn modelId="{06111C1F-35B5-4BCE-9AFE-D99795295364}" type="presParOf" srcId="{2DDC3BA1-BF50-46B8-9D33-4C0A7713950E}" destId="{F2B14B18-26E5-4C1F-A1E4-736074611CC3}" srcOrd="1" destOrd="0" presId="urn:microsoft.com/office/officeart/2005/8/layout/vList6"/>
    <dgm:cxn modelId="{E181C0E3-32F8-47E3-80BD-E656915255A3}" type="presParOf" srcId="{2DDC3BA1-BF50-46B8-9D33-4C0A7713950E}" destId="{B20E9403-7AB2-4B74-BB91-A9B99692CA70}" srcOrd="2" destOrd="0" presId="urn:microsoft.com/office/officeart/2005/8/layout/vList6"/>
    <dgm:cxn modelId="{7E194460-4342-4DFE-B1CC-9CB30F519B2B}" type="presParOf" srcId="{B20E9403-7AB2-4B74-BB91-A9B99692CA70}" destId="{388ACB46-15A6-4226-AF20-D296826D212A}" srcOrd="0" destOrd="0" presId="urn:microsoft.com/office/officeart/2005/8/layout/vList6"/>
    <dgm:cxn modelId="{BB6B08B4-6E39-41CF-8A67-ED3A222B872D}" type="presParOf" srcId="{B20E9403-7AB2-4B74-BB91-A9B99692CA70}" destId="{C40B9FD1-8ADD-47C8-ABBE-4ED76A9B880F}" srcOrd="1" destOrd="0" presId="urn:microsoft.com/office/officeart/2005/8/layout/vList6"/>
    <dgm:cxn modelId="{0DD0F886-07E2-4AB9-92CB-F1FD16D92C27}" type="presParOf" srcId="{2DDC3BA1-BF50-46B8-9D33-4C0A7713950E}" destId="{0E383C11-1F46-4BDE-BB72-FE3DE916D14C}" srcOrd="3" destOrd="0" presId="urn:microsoft.com/office/officeart/2005/8/layout/vList6"/>
    <dgm:cxn modelId="{4BAA494B-D129-484A-8670-DE70789C3139}" type="presParOf" srcId="{2DDC3BA1-BF50-46B8-9D33-4C0A7713950E}" destId="{90417F22-2A85-4B60-9226-D1605408F1D6}" srcOrd="4" destOrd="0" presId="urn:microsoft.com/office/officeart/2005/8/layout/vList6"/>
    <dgm:cxn modelId="{E50F3BAD-DA93-4B2B-8C0F-6A6DF05EF213}" type="presParOf" srcId="{90417F22-2A85-4B60-9226-D1605408F1D6}" destId="{121F7CC7-AAA2-40C7-A208-D9C559789DCD}" srcOrd="0" destOrd="0" presId="urn:microsoft.com/office/officeart/2005/8/layout/vList6"/>
    <dgm:cxn modelId="{823F4753-CD9C-4EED-888C-6BF7A8FC1015}" type="presParOf" srcId="{90417F22-2A85-4B60-9226-D1605408F1D6}" destId="{175516EE-0C8D-40DB-B11D-BEF74811C86F}"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FE288C-5086-4042-AAD1-01808A13DB4C}" type="doc">
      <dgm:prSet loTypeId="urn:microsoft.com/office/officeart/2005/8/layout/radial2" loCatId="relationship" qsTypeId="urn:microsoft.com/office/officeart/2005/8/quickstyle/3d1" qsCatId="3D" csTypeId="urn:microsoft.com/office/officeart/2005/8/colors/colorful1#2" csCatId="colorful" phldr="1"/>
      <dgm:spPr/>
      <dgm:t>
        <a:bodyPr/>
        <a:lstStyle/>
        <a:p>
          <a:endParaRPr lang="en-US"/>
        </a:p>
      </dgm:t>
    </dgm:pt>
    <dgm:pt modelId="{1EBA5633-DEC1-4D81-A061-3B8BE65FE92B}">
      <dgm:prSet phldrT="[Text]" phldr="0"/>
      <dgm:spPr/>
      <dgm:t>
        <a:bodyPr/>
        <a:lstStyle/>
        <a:p>
          <a:pPr rtl="0"/>
          <a:r>
            <a:rPr lang="en-US" b="1" i="0" dirty="0" err="1">
              <a:latin typeface="Times New Roman"/>
              <a:cs typeface="Times New Roman"/>
            </a:rPr>
            <a:t>În</a:t>
          </a:r>
          <a:r>
            <a:rPr lang="en-US" b="1" i="0" dirty="0">
              <a:latin typeface="Times New Roman"/>
              <a:cs typeface="Times New Roman"/>
            </a:rPr>
            <a:t> </a:t>
          </a:r>
          <a:r>
            <a:rPr lang="en-US" b="1" i="0" dirty="0" err="1">
              <a:latin typeface="Times New Roman"/>
              <a:cs typeface="Times New Roman"/>
            </a:rPr>
            <a:t>ce</a:t>
          </a:r>
          <a:r>
            <a:rPr lang="en-US" b="1" i="0" dirty="0">
              <a:latin typeface="Times New Roman"/>
              <a:cs typeface="Times New Roman"/>
            </a:rPr>
            <a:t> moment al zilei organizam activități sincron?</a:t>
          </a:r>
        </a:p>
      </dgm:t>
    </dgm:pt>
    <dgm:pt modelId="{187AD6BD-02AF-4E0C-BAA9-06CB014CA799}" type="parTrans" cxnId="{C7D43C2E-1AFB-4A43-8DF2-0C9CBDD83D49}">
      <dgm:prSet/>
      <dgm:spPr/>
      <dgm:t>
        <a:bodyPr/>
        <a:lstStyle/>
        <a:p>
          <a:endParaRPr lang="en-US"/>
        </a:p>
      </dgm:t>
    </dgm:pt>
    <dgm:pt modelId="{59C4C7EE-3C69-431C-9548-77FE27DDDE7E}" type="sibTrans" cxnId="{C7D43C2E-1AFB-4A43-8DF2-0C9CBDD83D49}">
      <dgm:prSet/>
      <dgm:spPr/>
      <dgm:t>
        <a:bodyPr/>
        <a:lstStyle/>
        <a:p>
          <a:endParaRPr lang="en-US"/>
        </a:p>
      </dgm:t>
    </dgm:pt>
    <dgm:pt modelId="{4CEC4D55-B240-4E69-BB55-BEEA3A9BD83F}">
      <dgm:prSet phldrT="[Text]" phldr="0"/>
      <dgm:spPr/>
      <dgm:t>
        <a:bodyPr/>
        <a:lstStyle/>
        <a:p>
          <a:pPr rtl="0"/>
          <a:r>
            <a:rPr lang="en-US" b="1" i="0" dirty="0">
              <a:latin typeface="Times New Roman"/>
              <a:cs typeface="Times New Roman"/>
            </a:rPr>
            <a:t>Câte sesiuni organizam?</a:t>
          </a:r>
        </a:p>
      </dgm:t>
    </dgm:pt>
    <dgm:pt modelId="{0A20700D-1495-47A7-AE19-A7CE91D03DE6}" type="parTrans" cxnId="{2ED6609B-4C7D-454A-A2B2-EDEC7BF3587C}">
      <dgm:prSet/>
      <dgm:spPr/>
      <dgm:t>
        <a:bodyPr/>
        <a:lstStyle/>
        <a:p>
          <a:endParaRPr lang="en-US"/>
        </a:p>
      </dgm:t>
    </dgm:pt>
    <dgm:pt modelId="{8EBD5CBB-13E9-4B4F-89DA-C53A0C5DDECA}" type="sibTrans" cxnId="{2ED6609B-4C7D-454A-A2B2-EDEC7BF3587C}">
      <dgm:prSet/>
      <dgm:spPr/>
      <dgm:t>
        <a:bodyPr/>
        <a:lstStyle/>
        <a:p>
          <a:endParaRPr lang="en-US"/>
        </a:p>
      </dgm:t>
    </dgm:pt>
    <dgm:pt modelId="{09FF4ED6-1D64-4874-B720-BBD31B962C28}">
      <dgm:prSet phldrT="[Text]" phldr="0"/>
      <dgm:spPr/>
      <dgm:t>
        <a:bodyPr/>
        <a:lstStyle/>
        <a:p>
          <a:pPr rtl="0"/>
          <a:r>
            <a:rPr lang="en-US" b="1" i="0" dirty="0" err="1">
              <a:latin typeface="Times New Roman"/>
              <a:cs typeface="Times New Roman"/>
            </a:rPr>
            <a:t>Cât</a:t>
          </a:r>
          <a:r>
            <a:rPr lang="en-US" b="1" i="0" dirty="0">
              <a:latin typeface="Times New Roman"/>
              <a:cs typeface="Times New Roman"/>
            </a:rPr>
            <a:t> </a:t>
          </a:r>
          <a:r>
            <a:rPr lang="en-US" b="1" i="0" dirty="0" err="1">
              <a:latin typeface="Times New Roman"/>
              <a:cs typeface="Times New Roman"/>
            </a:rPr>
            <a:t>durează</a:t>
          </a:r>
          <a:r>
            <a:rPr lang="en-US" b="1" i="0" dirty="0">
              <a:latin typeface="Times New Roman"/>
              <a:cs typeface="Times New Roman"/>
            </a:rPr>
            <a:t> o </a:t>
          </a:r>
          <a:r>
            <a:rPr lang="en-US" b="1" i="0" dirty="0" err="1">
              <a:latin typeface="Times New Roman"/>
              <a:cs typeface="Times New Roman"/>
            </a:rPr>
            <a:t>sesiune</a:t>
          </a:r>
          <a:r>
            <a:rPr lang="en-US" b="1" i="0" dirty="0">
              <a:latin typeface="Times New Roman"/>
              <a:cs typeface="Times New Roman"/>
            </a:rPr>
            <a:t> online?</a:t>
          </a:r>
        </a:p>
      </dgm:t>
    </dgm:pt>
    <dgm:pt modelId="{CA8ADE58-27CE-47EF-A293-67BBDBB8AA36}" type="parTrans" cxnId="{DF1B58C3-8F7F-41BF-A324-9527B21249AB}">
      <dgm:prSet/>
      <dgm:spPr/>
      <dgm:t>
        <a:bodyPr/>
        <a:lstStyle/>
        <a:p>
          <a:endParaRPr lang="en-US"/>
        </a:p>
      </dgm:t>
    </dgm:pt>
    <dgm:pt modelId="{93F86A02-813F-4906-A548-87FBE832A9FA}" type="sibTrans" cxnId="{DF1B58C3-8F7F-41BF-A324-9527B21249AB}">
      <dgm:prSet/>
      <dgm:spPr/>
      <dgm:t>
        <a:bodyPr/>
        <a:lstStyle/>
        <a:p>
          <a:endParaRPr lang="en-US"/>
        </a:p>
      </dgm:t>
    </dgm:pt>
    <dgm:pt modelId="{C4961D56-8005-4DA5-8D01-A27A158DC5B5}" type="pres">
      <dgm:prSet presAssocID="{3FFE288C-5086-4042-AAD1-01808A13DB4C}" presName="composite" presStyleCnt="0">
        <dgm:presLayoutVars>
          <dgm:chMax val="5"/>
          <dgm:dir/>
          <dgm:animLvl val="ctr"/>
          <dgm:resizeHandles val="exact"/>
        </dgm:presLayoutVars>
      </dgm:prSet>
      <dgm:spPr/>
      <dgm:t>
        <a:bodyPr/>
        <a:lstStyle/>
        <a:p>
          <a:endParaRPr lang="en-US"/>
        </a:p>
      </dgm:t>
    </dgm:pt>
    <dgm:pt modelId="{F213E409-04AF-4BCA-B679-53A286219560}" type="pres">
      <dgm:prSet presAssocID="{3FFE288C-5086-4042-AAD1-01808A13DB4C}" presName="cycle" presStyleCnt="0"/>
      <dgm:spPr/>
    </dgm:pt>
    <dgm:pt modelId="{89BCAA1C-A12C-4552-887D-A859079022E2}" type="pres">
      <dgm:prSet presAssocID="{3FFE288C-5086-4042-AAD1-01808A13DB4C}" presName="centerShape" presStyleCnt="0"/>
      <dgm:spPr/>
    </dgm:pt>
    <dgm:pt modelId="{63C116A7-E855-4971-8467-DBE7B7790222}" type="pres">
      <dgm:prSet presAssocID="{3FFE288C-5086-4042-AAD1-01808A13DB4C}" presName="connSite" presStyleLbl="node1" presStyleIdx="0" presStyleCnt="4"/>
      <dgm:spPr/>
    </dgm:pt>
    <dgm:pt modelId="{E899FF07-5678-4FFB-A491-FCEDC8719D39}" type="pres">
      <dgm:prSet presAssocID="{3FFE288C-5086-4042-AAD1-01808A13DB4C}" presName="visible" presStyleLbl="node1" presStyleIdx="0" presStyleCnt="4" custLinFactNeighborX="1586" custLinFactNeighborY="-4758"/>
      <dgm:spPr/>
    </dgm:pt>
    <dgm:pt modelId="{ACB6AC71-844A-4D4B-A3B5-8A8543922BDC}" type="pres">
      <dgm:prSet presAssocID="{187AD6BD-02AF-4E0C-BAA9-06CB014CA799}" presName="Name25" presStyleLbl="parChTrans1D1" presStyleIdx="0" presStyleCnt="3"/>
      <dgm:spPr/>
      <dgm:t>
        <a:bodyPr/>
        <a:lstStyle/>
        <a:p>
          <a:endParaRPr lang="en-US"/>
        </a:p>
      </dgm:t>
    </dgm:pt>
    <dgm:pt modelId="{89EE4B28-F17F-4C45-B1DE-E983B55FC6D8}" type="pres">
      <dgm:prSet presAssocID="{1EBA5633-DEC1-4D81-A061-3B8BE65FE92B}" presName="node" presStyleCnt="0"/>
      <dgm:spPr/>
    </dgm:pt>
    <dgm:pt modelId="{C7A9CE9E-0B68-4573-900B-0FBF1C6F3EC8}" type="pres">
      <dgm:prSet presAssocID="{1EBA5633-DEC1-4D81-A061-3B8BE65FE92B}" presName="parentNode" presStyleLbl="node1" presStyleIdx="1" presStyleCnt="4">
        <dgm:presLayoutVars>
          <dgm:chMax val="1"/>
          <dgm:bulletEnabled val="1"/>
        </dgm:presLayoutVars>
      </dgm:prSet>
      <dgm:spPr/>
      <dgm:t>
        <a:bodyPr/>
        <a:lstStyle/>
        <a:p>
          <a:endParaRPr lang="en-US"/>
        </a:p>
      </dgm:t>
    </dgm:pt>
    <dgm:pt modelId="{D1ABFB06-10B2-4A03-846A-A9F6ABCBDEAF}" type="pres">
      <dgm:prSet presAssocID="{1EBA5633-DEC1-4D81-A061-3B8BE65FE92B}" presName="childNode" presStyleLbl="revTx" presStyleIdx="0" presStyleCnt="0">
        <dgm:presLayoutVars>
          <dgm:bulletEnabled val="1"/>
        </dgm:presLayoutVars>
      </dgm:prSet>
      <dgm:spPr/>
    </dgm:pt>
    <dgm:pt modelId="{B197FB49-4585-4B55-ADF9-BEE0B2AEB6F7}" type="pres">
      <dgm:prSet presAssocID="{0A20700D-1495-47A7-AE19-A7CE91D03DE6}" presName="Name25" presStyleLbl="parChTrans1D1" presStyleIdx="1" presStyleCnt="3"/>
      <dgm:spPr/>
      <dgm:t>
        <a:bodyPr/>
        <a:lstStyle/>
        <a:p>
          <a:endParaRPr lang="en-US"/>
        </a:p>
      </dgm:t>
    </dgm:pt>
    <dgm:pt modelId="{955F60A9-F142-432F-BC45-DF0AD3D84A03}" type="pres">
      <dgm:prSet presAssocID="{4CEC4D55-B240-4E69-BB55-BEEA3A9BD83F}" presName="node" presStyleCnt="0"/>
      <dgm:spPr/>
    </dgm:pt>
    <dgm:pt modelId="{3106DA39-A434-4912-B8EE-9DF9B1887BB8}" type="pres">
      <dgm:prSet presAssocID="{4CEC4D55-B240-4E69-BB55-BEEA3A9BD83F}" presName="parentNode" presStyleLbl="node1" presStyleIdx="2" presStyleCnt="4">
        <dgm:presLayoutVars>
          <dgm:chMax val="1"/>
          <dgm:bulletEnabled val="1"/>
        </dgm:presLayoutVars>
      </dgm:prSet>
      <dgm:spPr/>
      <dgm:t>
        <a:bodyPr/>
        <a:lstStyle/>
        <a:p>
          <a:endParaRPr lang="en-US"/>
        </a:p>
      </dgm:t>
    </dgm:pt>
    <dgm:pt modelId="{A5B4D43E-963C-46D7-8848-551083A39689}" type="pres">
      <dgm:prSet presAssocID="{4CEC4D55-B240-4E69-BB55-BEEA3A9BD83F}" presName="childNode" presStyleLbl="revTx" presStyleIdx="0" presStyleCnt="0">
        <dgm:presLayoutVars>
          <dgm:bulletEnabled val="1"/>
        </dgm:presLayoutVars>
      </dgm:prSet>
      <dgm:spPr/>
    </dgm:pt>
    <dgm:pt modelId="{0259C616-2B0E-4540-B4C3-6888DB9CC004}" type="pres">
      <dgm:prSet presAssocID="{CA8ADE58-27CE-47EF-A293-67BBDBB8AA36}" presName="Name25" presStyleLbl="parChTrans1D1" presStyleIdx="2" presStyleCnt="3"/>
      <dgm:spPr/>
      <dgm:t>
        <a:bodyPr/>
        <a:lstStyle/>
        <a:p>
          <a:endParaRPr lang="en-US"/>
        </a:p>
      </dgm:t>
    </dgm:pt>
    <dgm:pt modelId="{EBC801EC-1843-4A5D-99DA-8FD1FB779546}" type="pres">
      <dgm:prSet presAssocID="{09FF4ED6-1D64-4874-B720-BBD31B962C28}" presName="node" presStyleCnt="0"/>
      <dgm:spPr/>
    </dgm:pt>
    <dgm:pt modelId="{48258EBF-16CA-44EA-ADAC-625B5D8030DE}" type="pres">
      <dgm:prSet presAssocID="{09FF4ED6-1D64-4874-B720-BBD31B962C28}" presName="parentNode" presStyleLbl="node1" presStyleIdx="3" presStyleCnt="4">
        <dgm:presLayoutVars>
          <dgm:chMax val="1"/>
          <dgm:bulletEnabled val="1"/>
        </dgm:presLayoutVars>
      </dgm:prSet>
      <dgm:spPr/>
      <dgm:t>
        <a:bodyPr/>
        <a:lstStyle/>
        <a:p>
          <a:endParaRPr lang="en-US"/>
        </a:p>
      </dgm:t>
    </dgm:pt>
    <dgm:pt modelId="{F9B45351-6515-4631-B892-A66ABFA28351}" type="pres">
      <dgm:prSet presAssocID="{09FF4ED6-1D64-4874-B720-BBD31B962C28}" presName="childNode" presStyleLbl="revTx" presStyleIdx="0" presStyleCnt="0">
        <dgm:presLayoutVars>
          <dgm:bulletEnabled val="1"/>
        </dgm:presLayoutVars>
      </dgm:prSet>
      <dgm:spPr/>
    </dgm:pt>
  </dgm:ptLst>
  <dgm:cxnLst>
    <dgm:cxn modelId="{DF1B58C3-8F7F-41BF-A324-9527B21249AB}" srcId="{3FFE288C-5086-4042-AAD1-01808A13DB4C}" destId="{09FF4ED6-1D64-4874-B720-BBD31B962C28}" srcOrd="2" destOrd="0" parTransId="{CA8ADE58-27CE-47EF-A293-67BBDBB8AA36}" sibTransId="{93F86A02-813F-4906-A548-87FBE832A9FA}"/>
    <dgm:cxn modelId="{2ED6609B-4C7D-454A-A2B2-EDEC7BF3587C}" srcId="{3FFE288C-5086-4042-AAD1-01808A13DB4C}" destId="{4CEC4D55-B240-4E69-BB55-BEEA3A9BD83F}" srcOrd="1" destOrd="0" parTransId="{0A20700D-1495-47A7-AE19-A7CE91D03DE6}" sibTransId="{8EBD5CBB-13E9-4B4F-89DA-C53A0C5DDECA}"/>
    <dgm:cxn modelId="{A322AB70-58B1-4795-8628-B99900157A8C}" type="presOf" srcId="{4CEC4D55-B240-4E69-BB55-BEEA3A9BD83F}" destId="{3106DA39-A434-4912-B8EE-9DF9B1887BB8}" srcOrd="0" destOrd="0" presId="urn:microsoft.com/office/officeart/2005/8/layout/radial2"/>
    <dgm:cxn modelId="{4B9ABE61-F631-4032-994B-6CE4F19BF1E2}" type="presOf" srcId="{0A20700D-1495-47A7-AE19-A7CE91D03DE6}" destId="{B197FB49-4585-4B55-ADF9-BEE0B2AEB6F7}" srcOrd="0" destOrd="0" presId="urn:microsoft.com/office/officeart/2005/8/layout/radial2"/>
    <dgm:cxn modelId="{14A9C82F-F004-4931-94CD-533550DAA250}" type="presOf" srcId="{3FFE288C-5086-4042-AAD1-01808A13DB4C}" destId="{C4961D56-8005-4DA5-8D01-A27A158DC5B5}" srcOrd="0" destOrd="0" presId="urn:microsoft.com/office/officeart/2005/8/layout/radial2"/>
    <dgm:cxn modelId="{49C548BE-006D-488A-9967-99896B0B1921}" type="presOf" srcId="{187AD6BD-02AF-4E0C-BAA9-06CB014CA799}" destId="{ACB6AC71-844A-4D4B-A3B5-8A8543922BDC}" srcOrd="0" destOrd="0" presId="urn:microsoft.com/office/officeart/2005/8/layout/radial2"/>
    <dgm:cxn modelId="{51BE6379-3195-4C3E-92FA-F8A75EB683D7}" type="presOf" srcId="{09FF4ED6-1D64-4874-B720-BBD31B962C28}" destId="{48258EBF-16CA-44EA-ADAC-625B5D8030DE}" srcOrd="0" destOrd="0" presId="urn:microsoft.com/office/officeart/2005/8/layout/radial2"/>
    <dgm:cxn modelId="{CEAD43B4-E0DA-4AA3-AC2B-F63659795D00}" type="presOf" srcId="{CA8ADE58-27CE-47EF-A293-67BBDBB8AA36}" destId="{0259C616-2B0E-4540-B4C3-6888DB9CC004}" srcOrd="0" destOrd="0" presId="urn:microsoft.com/office/officeart/2005/8/layout/radial2"/>
    <dgm:cxn modelId="{642733E1-8C8D-47F4-9EF7-C31C834003A2}" type="presOf" srcId="{1EBA5633-DEC1-4D81-A061-3B8BE65FE92B}" destId="{C7A9CE9E-0B68-4573-900B-0FBF1C6F3EC8}" srcOrd="0" destOrd="0" presId="urn:microsoft.com/office/officeart/2005/8/layout/radial2"/>
    <dgm:cxn modelId="{C7D43C2E-1AFB-4A43-8DF2-0C9CBDD83D49}" srcId="{3FFE288C-5086-4042-AAD1-01808A13DB4C}" destId="{1EBA5633-DEC1-4D81-A061-3B8BE65FE92B}" srcOrd="0" destOrd="0" parTransId="{187AD6BD-02AF-4E0C-BAA9-06CB014CA799}" sibTransId="{59C4C7EE-3C69-431C-9548-77FE27DDDE7E}"/>
    <dgm:cxn modelId="{A51EC094-BEA2-4A59-8ADA-96897D91488C}" type="presParOf" srcId="{C4961D56-8005-4DA5-8D01-A27A158DC5B5}" destId="{F213E409-04AF-4BCA-B679-53A286219560}" srcOrd="0" destOrd="0" presId="urn:microsoft.com/office/officeart/2005/8/layout/radial2"/>
    <dgm:cxn modelId="{056A0D11-E212-42D7-9DB3-5530934C2C24}" type="presParOf" srcId="{F213E409-04AF-4BCA-B679-53A286219560}" destId="{89BCAA1C-A12C-4552-887D-A859079022E2}" srcOrd="0" destOrd="0" presId="urn:microsoft.com/office/officeart/2005/8/layout/radial2"/>
    <dgm:cxn modelId="{9AAC7E2F-5504-4713-B73E-92D893364313}" type="presParOf" srcId="{89BCAA1C-A12C-4552-887D-A859079022E2}" destId="{63C116A7-E855-4971-8467-DBE7B7790222}" srcOrd="0" destOrd="0" presId="urn:microsoft.com/office/officeart/2005/8/layout/radial2"/>
    <dgm:cxn modelId="{4FC3E133-6264-4970-85ED-328093B9E749}" type="presParOf" srcId="{89BCAA1C-A12C-4552-887D-A859079022E2}" destId="{E899FF07-5678-4FFB-A491-FCEDC8719D39}" srcOrd="1" destOrd="0" presId="urn:microsoft.com/office/officeart/2005/8/layout/radial2"/>
    <dgm:cxn modelId="{EFF80883-1162-4D2E-90FB-F1538270A074}" type="presParOf" srcId="{F213E409-04AF-4BCA-B679-53A286219560}" destId="{ACB6AC71-844A-4D4B-A3B5-8A8543922BDC}" srcOrd="1" destOrd="0" presId="urn:microsoft.com/office/officeart/2005/8/layout/radial2"/>
    <dgm:cxn modelId="{D003FB5F-49F5-4BE9-91F6-AA394AD7C59E}" type="presParOf" srcId="{F213E409-04AF-4BCA-B679-53A286219560}" destId="{89EE4B28-F17F-4C45-B1DE-E983B55FC6D8}" srcOrd="2" destOrd="0" presId="urn:microsoft.com/office/officeart/2005/8/layout/radial2"/>
    <dgm:cxn modelId="{CFFD5C06-F3BC-49B2-8ACB-79469323F088}" type="presParOf" srcId="{89EE4B28-F17F-4C45-B1DE-E983B55FC6D8}" destId="{C7A9CE9E-0B68-4573-900B-0FBF1C6F3EC8}" srcOrd="0" destOrd="0" presId="urn:microsoft.com/office/officeart/2005/8/layout/radial2"/>
    <dgm:cxn modelId="{A9733406-5F69-48CB-B8C3-92E895446BB4}" type="presParOf" srcId="{89EE4B28-F17F-4C45-B1DE-E983B55FC6D8}" destId="{D1ABFB06-10B2-4A03-846A-A9F6ABCBDEAF}" srcOrd="1" destOrd="0" presId="urn:microsoft.com/office/officeart/2005/8/layout/radial2"/>
    <dgm:cxn modelId="{3B69E8CA-9D3C-4375-8A4A-1D6778F73594}" type="presParOf" srcId="{F213E409-04AF-4BCA-B679-53A286219560}" destId="{B197FB49-4585-4B55-ADF9-BEE0B2AEB6F7}" srcOrd="3" destOrd="0" presId="urn:microsoft.com/office/officeart/2005/8/layout/radial2"/>
    <dgm:cxn modelId="{7E04C04F-7070-4F53-95A0-7292EBE5521A}" type="presParOf" srcId="{F213E409-04AF-4BCA-B679-53A286219560}" destId="{955F60A9-F142-432F-BC45-DF0AD3D84A03}" srcOrd="4" destOrd="0" presId="urn:microsoft.com/office/officeart/2005/8/layout/radial2"/>
    <dgm:cxn modelId="{F8BDDD6F-FD9F-4398-B041-6687B6F76822}" type="presParOf" srcId="{955F60A9-F142-432F-BC45-DF0AD3D84A03}" destId="{3106DA39-A434-4912-B8EE-9DF9B1887BB8}" srcOrd="0" destOrd="0" presId="urn:microsoft.com/office/officeart/2005/8/layout/radial2"/>
    <dgm:cxn modelId="{2D4CB79E-F488-4046-806E-4F062521DAA9}" type="presParOf" srcId="{955F60A9-F142-432F-BC45-DF0AD3D84A03}" destId="{A5B4D43E-963C-46D7-8848-551083A39689}" srcOrd="1" destOrd="0" presId="urn:microsoft.com/office/officeart/2005/8/layout/radial2"/>
    <dgm:cxn modelId="{AF245B98-AF19-47F8-A601-C5FD3D28122D}" type="presParOf" srcId="{F213E409-04AF-4BCA-B679-53A286219560}" destId="{0259C616-2B0E-4540-B4C3-6888DB9CC004}" srcOrd="5" destOrd="0" presId="urn:microsoft.com/office/officeart/2005/8/layout/radial2"/>
    <dgm:cxn modelId="{50940CCF-CF4C-40DD-94D6-4FDDCDC0BEC8}" type="presParOf" srcId="{F213E409-04AF-4BCA-B679-53A286219560}" destId="{EBC801EC-1843-4A5D-99DA-8FD1FB779546}" srcOrd="6" destOrd="0" presId="urn:microsoft.com/office/officeart/2005/8/layout/radial2"/>
    <dgm:cxn modelId="{8EF4A689-A0BD-497F-8997-8A343E446E1D}" type="presParOf" srcId="{EBC801EC-1843-4A5D-99DA-8FD1FB779546}" destId="{48258EBF-16CA-44EA-ADAC-625B5D8030DE}" srcOrd="0" destOrd="0" presId="urn:microsoft.com/office/officeart/2005/8/layout/radial2"/>
    <dgm:cxn modelId="{ABD4CB74-E727-4517-A3D9-943A698D80D1}" type="presParOf" srcId="{EBC801EC-1843-4A5D-99DA-8FD1FB779546}" destId="{F9B45351-6515-4631-B892-A66ABFA28351}"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3F7B60-2495-4571-B74F-C9CD0C8EAB5D}" type="doc">
      <dgm:prSet loTypeId="urn:microsoft.com/office/officeart/2005/8/layout/list1" loCatId="list" qsTypeId="urn:microsoft.com/office/officeart/2005/8/quickstyle/simple1" qsCatId="simple" csTypeId="urn:microsoft.com/office/officeart/2005/8/colors/accent6_5" csCatId="accent6" phldr="1"/>
      <dgm:spPr/>
      <dgm:t>
        <a:bodyPr/>
        <a:lstStyle/>
        <a:p>
          <a:endParaRPr lang="en-US"/>
        </a:p>
      </dgm:t>
    </dgm:pt>
    <dgm:pt modelId="{B8CD2E95-BDD7-4D65-B271-96B12D0EFF66}">
      <dgm:prSet phldrT="[Text]" phldr="0"/>
      <dgm:spPr/>
      <dgm:t>
        <a:bodyPr/>
        <a:lstStyle/>
        <a:p>
          <a:r>
            <a:rPr lang="en-US" b="1" dirty="0">
              <a:latin typeface="Times New Roman"/>
              <a:cs typeface="Times New Roman"/>
            </a:rPr>
            <a:t>PROIECTARE</a:t>
          </a:r>
        </a:p>
      </dgm:t>
    </dgm:pt>
    <dgm:pt modelId="{9CA9CBDE-AFF2-4C14-ACAB-DA2E87B8F029}" type="parTrans" cxnId="{D19D40F9-8261-4C7B-920A-EEBE4DBF3D31}">
      <dgm:prSet/>
      <dgm:spPr/>
      <dgm:t>
        <a:bodyPr/>
        <a:lstStyle/>
        <a:p>
          <a:endParaRPr lang="en-US"/>
        </a:p>
      </dgm:t>
    </dgm:pt>
    <dgm:pt modelId="{8CA2AD62-7AAF-410E-B966-835B6E0149BE}" type="sibTrans" cxnId="{D19D40F9-8261-4C7B-920A-EEBE4DBF3D31}">
      <dgm:prSet/>
      <dgm:spPr/>
      <dgm:t>
        <a:bodyPr/>
        <a:lstStyle/>
        <a:p>
          <a:endParaRPr lang="en-US"/>
        </a:p>
      </dgm:t>
    </dgm:pt>
    <dgm:pt modelId="{6E1032A3-09CA-47F8-B306-A8B2F4C85B09}">
      <dgm:prSet phldrT="[Text]" phldr="0"/>
      <dgm:spPr/>
      <dgm:t>
        <a:bodyPr/>
        <a:lstStyle/>
        <a:p>
          <a:pPr rtl="0"/>
          <a:r>
            <a:rPr lang="en-US" b="1" dirty="0" err="1">
              <a:latin typeface="Times New Roman"/>
              <a:cs typeface="Times New Roman"/>
            </a:rPr>
            <a:t>Rutine</a:t>
          </a:r>
          <a:r>
            <a:rPr lang="en-US" b="1" dirty="0">
              <a:latin typeface="Times New Roman"/>
              <a:cs typeface="Times New Roman"/>
            </a:rPr>
            <a:t> (recitative, numărători, jocuri cu </a:t>
          </a:r>
          <a:r>
            <a:rPr lang="en-US" b="1" dirty="0" err="1">
              <a:latin typeface="Times New Roman"/>
              <a:cs typeface="Times New Roman"/>
            </a:rPr>
            <a:t>degetelele</a:t>
          </a:r>
          <a:r>
            <a:rPr lang="en-US" b="1" dirty="0">
              <a:latin typeface="Times New Roman"/>
              <a:cs typeface="Times New Roman"/>
            </a:rPr>
            <a:t>, cu </a:t>
          </a:r>
          <a:r>
            <a:rPr lang="en-US" b="1" dirty="0" err="1">
              <a:latin typeface="Times New Roman"/>
              <a:cs typeface="Times New Roman"/>
            </a:rPr>
            <a:t>diferite</a:t>
          </a:r>
          <a:r>
            <a:rPr lang="en-US" b="1" dirty="0">
              <a:latin typeface="Times New Roman"/>
              <a:cs typeface="Times New Roman"/>
            </a:rPr>
            <a:t> </a:t>
          </a:r>
          <a:r>
            <a:rPr lang="en-US" b="1" dirty="0" err="1">
              <a:latin typeface="Times New Roman"/>
              <a:cs typeface="Times New Roman"/>
            </a:rPr>
            <a:t>obiecte</a:t>
          </a:r>
          <a:r>
            <a:rPr lang="en-US" b="1" dirty="0">
              <a:latin typeface="Times New Roman"/>
              <a:cs typeface="Times New Roman"/>
            </a:rPr>
            <a:t>, </a:t>
          </a:r>
          <a:r>
            <a:rPr lang="en-US" b="1" dirty="0" err="1">
              <a:latin typeface="Times New Roman"/>
              <a:cs typeface="Times New Roman"/>
            </a:rPr>
            <a:t>cântece</a:t>
          </a:r>
          <a:r>
            <a:rPr lang="en-US" b="1" dirty="0">
              <a:latin typeface="Times New Roman"/>
              <a:cs typeface="Times New Roman"/>
            </a:rPr>
            <a:t> </a:t>
          </a:r>
          <a:r>
            <a:rPr lang="en-US" b="1" dirty="0" err="1">
              <a:latin typeface="Times New Roman"/>
              <a:cs typeface="Times New Roman"/>
            </a:rPr>
            <a:t>cunoscute</a:t>
          </a:r>
          <a:r>
            <a:rPr lang="en-US" b="1" dirty="0">
              <a:latin typeface="Times New Roman"/>
              <a:cs typeface="Times New Roman"/>
            </a:rPr>
            <a:t>)</a:t>
          </a:r>
        </a:p>
      </dgm:t>
    </dgm:pt>
    <dgm:pt modelId="{40FBD075-1CF9-4E5B-9552-60E2EBD75A6C}" type="parTrans" cxnId="{12B75ADD-F131-49FB-92FA-D487FF027BF3}">
      <dgm:prSet/>
      <dgm:spPr/>
      <dgm:t>
        <a:bodyPr/>
        <a:lstStyle/>
        <a:p>
          <a:endParaRPr lang="en-US"/>
        </a:p>
      </dgm:t>
    </dgm:pt>
    <dgm:pt modelId="{05EAC409-D9B1-4EA8-89FC-DBDA38E5C0DA}" type="sibTrans" cxnId="{12B75ADD-F131-49FB-92FA-D487FF027BF3}">
      <dgm:prSet/>
      <dgm:spPr/>
      <dgm:t>
        <a:bodyPr/>
        <a:lstStyle/>
        <a:p>
          <a:endParaRPr lang="en-US"/>
        </a:p>
      </dgm:t>
    </dgm:pt>
    <dgm:pt modelId="{BCEF1D75-62AC-4146-9092-63500FF5FFAF}">
      <dgm:prSet phldrT="[Text]" phldr="0"/>
      <dgm:spPr/>
      <dgm:t>
        <a:bodyPr/>
        <a:lstStyle/>
        <a:p>
          <a:pPr rtl="0"/>
          <a:r>
            <a:rPr lang="en-US" b="1" dirty="0" err="1">
              <a:latin typeface="Times New Roman"/>
              <a:cs typeface="Times New Roman"/>
            </a:rPr>
            <a:t>Focusare</a:t>
          </a:r>
          <a:r>
            <a:rPr lang="en-US" b="1" dirty="0">
              <a:latin typeface="Times New Roman"/>
              <a:cs typeface="Times New Roman"/>
            </a:rPr>
            <a:t> pe un </a:t>
          </a:r>
          <a:r>
            <a:rPr lang="en-US" b="1" dirty="0" err="1">
              <a:latin typeface="Times New Roman"/>
              <a:cs typeface="Times New Roman"/>
            </a:rPr>
            <a:t>singur</a:t>
          </a:r>
          <a:r>
            <a:rPr lang="en-US" b="1" dirty="0">
              <a:latin typeface="Times New Roman"/>
              <a:cs typeface="Times New Roman"/>
            </a:rPr>
            <a:t> obiectiv (mai </a:t>
          </a:r>
          <a:r>
            <a:rPr lang="en-US" b="1" dirty="0" err="1">
              <a:latin typeface="Times New Roman"/>
              <a:cs typeface="Times New Roman"/>
            </a:rPr>
            <a:t>puțin</a:t>
          </a:r>
          <a:r>
            <a:rPr lang="en-US" b="1" dirty="0">
              <a:latin typeface="Times New Roman"/>
              <a:cs typeface="Times New Roman"/>
            </a:rPr>
            <a:t> </a:t>
          </a:r>
          <a:r>
            <a:rPr lang="en-US" b="1" dirty="0" err="1">
              <a:latin typeface="Times New Roman"/>
              <a:cs typeface="Times New Roman"/>
            </a:rPr>
            <a:t>este</a:t>
          </a:r>
          <a:r>
            <a:rPr lang="en-US" b="1" dirty="0">
              <a:latin typeface="Times New Roman"/>
              <a:cs typeface="Times New Roman"/>
            </a:rPr>
            <a:t> de data </a:t>
          </a:r>
          <a:r>
            <a:rPr lang="en-US" b="1" dirty="0" err="1">
              <a:latin typeface="Times New Roman"/>
              <a:cs typeface="Times New Roman"/>
            </a:rPr>
            <a:t>aceasta</a:t>
          </a:r>
          <a:r>
            <a:rPr lang="en-US" b="1" dirty="0">
              <a:latin typeface="Times New Roman"/>
              <a:cs typeface="Times New Roman"/>
            </a:rPr>
            <a:t> </a:t>
          </a:r>
          <a:r>
            <a:rPr lang="en-US" b="1" dirty="0" err="1">
              <a:latin typeface="Times New Roman"/>
              <a:cs typeface="Times New Roman"/>
            </a:rPr>
            <a:t>mai</a:t>
          </a:r>
          <a:r>
            <a:rPr lang="en-US" b="1" dirty="0">
              <a:latin typeface="Times New Roman"/>
              <a:cs typeface="Times New Roman"/>
            </a:rPr>
            <a:t> </a:t>
          </a:r>
          <a:r>
            <a:rPr lang="en-US" b="1" dirty="0" err="1">
              <a:latin typeface="Times New Roman"/>
              <a:cs typeface="Times New Roman"/>
            </a:rPr>
            <a:t>mult</a:t>
          </a:r>
          <a:r>
            <a:rPr lang="en-US" b="1" dirty="0">
              <a:latin typeface="Times New Roman"/>
              <a:cs typeface="Times New Roman"/>
            </a:rPr>
            <a:t>)</a:t>
          </a:r>
        </a:p>
      </dgm:t>
    </dgm:pt>
    <dgm:pt modelId="{F4EDE364-A1C1-4556-BDEF-B9AED7F53E78}" type="parTrans" cxnId="{D6DED7DE-AB9E-47E4-925A-D18EA5D7D220}">
      <dgm:prSet/>
      <dgm:spPr/>
      <dgm:t>
        <a:bodyPr/>
        <a:lstStyle/>
        <a:p>
          <a:endParaRPr lang="en-US"/>
        </a:p>
      </dgm:t>
    </dgm:pt>
    <dgm:pt modelId="{30224481-FFD4-4013-923F-DF86DC83AABB}" type="sibTrans" cxnId="{D6DED7DE-AB9E-47E4-925A-D18EA5D7D220}">
      <dgm:prSet/>
      <dgm:spPr/>
      <dgm:t>
        <a:bodyPr/>
        <a:lstStyle/>
        <a:p>
          <a:endParaRPr lang="en-US"/>
        </a:p>
      </dgm:t>
    </dgm:pt>
    <dgm:pt modelId="{7FB5220F-3F1A-4AE1-8586-3E5543D4E382}">
      <dgm:prSet phldrT="[Text]" phldr="0"/>
      <dgm:spPr/>
      <dgm:t>
        <a:bodyPr/>
        <a:lstStyle/>
        <a:p>
          <a:pPr rtl="0"/>
          <a:r>
            <a:rPr lang="en-US" b="1" dirty="0">
              <a:latin typeface="Times New Roman"/>
              <a:cs typeface="Times New Roman"/>
            </a:rPr>
            <a:t>TIPURI DE ACTIVITĂȚI</a:t>
          </a:r>
        </a:p>
      </dgm:t>
    </dgm:pt>
    <dgm:pt modelId="{B70F08E9-4872-4878-BBE4-6D8FF20B3488}" type="parTrans" cxnId="{46B5D028-D691-48D7-9604-C5494CE145D9}">
      <dgm:prSet/>
      <dgm:spPr/>
      <dgm:t>
        <a:bodyPr/>
        <a:lstStyle/>
        <a:p>
          <a:endParaRPr lang="en-US"/>
        </a:p>
      </dgm:t>
    </dgm:pt>
    <dgm:pt modelId="{3FF6D6D6-E55A-4418-B557-A5003408C65B}" type="sibTrans" cxnId="{46B5D028-D691-48D7-9604-C5494CE145D9}">
      <dgm:prSet/>
      <dgm:spPr/>
      <dgm:t>
        <a:bodyPr/>
        <a:lstStyle/>
        <a:p>
          <a:endParaRPr lang="en-US"/>
        </a:p>
      </dgm:t>
    </dgm:pt>
    <dgm:pt modelId="{2F18C0F8-5B72-464D-B57F-B8F2E5AFADDD}">
      <dgm:prSet phldrT="[Text]" phldr="0"/>
      <dgm:spPr/>
      <dgm:t>
        <a:bodyPr/>
        <a:lstStyle/>
        <a:p>
          <a:pPr rtl="0"/>
          <a:r>
            <a:rPr lang="en-US" b="1" dirty="0" err="1">
              <a:latin typeface="Times New Roman"/>
              <a:cs typeface="Times New Roman"/>
            </a:rPr>
            <a:t>Conținuturi</a:t>
          </a:r>
          <a:r>
            <a:rPr lang="en-US" b="1" dirty="0">
              <a:latin typeface="Times New Roman"/>
              <a:cs typeface="Times New Roman"/>
            </a:rPr>
            <a:t> (</a:t>
          </a:r>
          <a:r>
            <a:rPr lang="en-US" b="1" dirty="0" err="1">
              <a:latin typeface="Times New Roman"/>
              <a:cs typeface="Times New Roman"/>
            </a:rPr>
            <a:t>teme</a:t>
          </a:r>
          <a:r>
            <a:rPr lang="en-US" b="1" dirty="0">
              <a:latin typeface="Times New Roman"/>
              <a:cs typeface="Times New Roman"/>
            </a:rPr>
            <a:t> </a:t>
          </a:r>
          <a:r>
            <a:rPr lang="en-US" b="1" dirty="0" err="1">
              <a:latin typeface="Times New Roman"/>
              <a:cs typeface="Times New Roman"/>
            </a:rPr>
            <a:t>saptămânale</a:t>
          </a:r>
          <a:r>
            <a:rPr lang="en-US" b="1" dirty="0">
              <a:latin typeface="Times New Roman"/>
              <a:cs typeface="Times New Roman"/>
            </a:rPr>
            <a:t>, </a:t>
          </a:r>
          <a:r>
            <a:rPr lang="en-US" b="1" dirty="0" err="1">
              <a:latin typeface="Times New Roman"/>
              <a:cs typeface="Times New Roman"/>
            </a:rPr>
            <a:t>proiecte</a:t>
          </a:r>
          <a:r>
            <a:rPr lang="en-US" b="1" dirty="0">
              <a:latin typeface="Times New Roman"/>
              <a:cs typeface="Times New Roman"/>
            </a:rPr>
            <a:t> </a:t>
          </a:r>
          <a:r>
            <a:rPr lang="en-US" b="1" dirty="0" err="1">
              <a:latin typeface="Times New Roman"/>
              <a:cs typeface="Times New Roman"/>
            </a:rPr>
            <a:t>tematice</a:t>
          </a:r>
          <a:r>
            <a:rPr lang="en-US" b="1" dirty="0">
              <a:latin typeface="Times New Roman"/>
              <a:cs typeface="Times New Roman"/>
            </a:rPr>
            <a:t>, </a:t>
          </a:r>
          <a:r>
            <a:rPr lang="en-US" b="1" dirty="0" err="1">
              <a:latin typeface="Times New Roman"/>
              <a:cs typeface="Times New Roman"/>
            </a:rPr>
            <a:t>evenimente</a:t>
          </a:r>
          <a:r>
            <a:rPr lang="en-US" b="1" dirty="0">
              <a:latin typeface="Times New Roman"/>
              <a:cs typeface="Times New Roman"/>
            </a:rPr>
            <a:t> </a:t>
          </a:r>
          <a:r>
            <a:rPr lang="en-US" b="1" dirty="0" err="1">
              <a:latin typeface="Times New Roman"/>
              <a:cs typeface="Times New Roman"/>
            </a:rPr>
            <a:t>importante</a:t>
          </a:r>
          <a:r>
            <a:rPr lang="en-US" b="1" dirty="0">
              <a:latin typeface="Times New Roman"/>
              <a:cs typeface="Times New Roman"/>
            </a:rPr>
            <a:t>, </a:t>
          </a:r>
          <a:r>
            <a:rPr lang="en-US" b="1" dirty="0" err="1">
              <a:latin typeface="Times New Roman"/>
              <a:cs typeface="Times New Roman"/>
            </a:rPr>
            <a:t>proiecte</a:t>
          </a:r>
          <a:r>
            <a:rPr lang="en-US" b="1" dirty="0">
              <a:latin typeface="Times New Roman"/>
              <a:cs typeface="Times New Roman"/>
            </a:rPr>
            <a:t> </a:t>
          </a:r>
          <a:r>
            <a:rPr lang="en-US" b="1" dirty="0" err="1">
              <a:latin typeface="Times New Roman"/>
              <a:cs typeface="Times New Roman"/>
            </a:rPr>
            <a:t>individuale</a:t>
          </a:r>
          <a:r>
            <a:rPr lang="en-US" b="1" dirty="0">
              <a:latin typeface="Times New Roman"/>
              <a:cs typeface="Times New Roman"/>
            </a:rPr>
            <a:t>)</a:t>
          </a:r>
        </a:p>
      </dgm:t>
    </dgm:pt>
    <dgm:pt modelId="{EE63C818-8645-4D73-AF0A-F093716F7355}" type="parTrans" cxnId="{4824DFF7-A56B-493B-8851-50394D629413}">
      <dgm:prSet/>
      <dgm:spPr/>
      <dgm:t>
        <a:bodyPr/>
        <a:lstStyle/>
        <a:p>
          <a:endParaRPr lang="en-US"/>
        </a:p>
      </dgm:t>
    </dgm:pt>
    <dgm:pt modelId="{062FE0D1-9757-4199-A9EC-8C87A2157B7F}" type="sibTrans" cxnId="{4824DFF7-A56B-493B-8851-50394D629413}">
      <dgm:prSet/>
      <dgm:spPr/>
      <dgm:t>
        <a:bodyPr/>
        <a:lstStyle/>
        <a:p>
          <a:endParaRPr lang="en-US"/>
        </a:p>
      </dgm:t>
    </dgm:pt>
    <dgm:pt modelId="{2CCE1193-94D8-4184-9D21-B945E931EFF9}">
      <dgm:prSet phldr="0"/>
      <dgm:spPr/>
      <dgm:t>
        <a:bodyPr/>
        <a:lstStyle/>
        <a:p>
          <a:pPr rtl="0"/>
          <a:r>
            <a:rPr lang="en-US" b="1" dirty="0" err="1">
              <a:latin typeface="Times New Roman"/>
              <a:cs typeface="Times New Roman"/>
            </a:rPr>
            <a:t>Intâlniri</a:t>
          </a:r>
          <a:r>
            <a:rPr lang="en-US" b="1" dirty="0">
              <a:latin typeface="Times New Roman"/>
              <a:cs typeface="Times New Roman"/>
            </a:rPr>
            <a:t> 1 la 1 (</a:t>
          </a:r>
          <a:r>
            <a:rPr lang="en-US" b="1" dirty="0" err="1">
              <a:latin typeface="Times New Roman"/>
              <a:cs typeface="Times New Roman"/>
            </a:rPr>
            <a:t>întâniri</a:t>
          </a:r>
          <a:r>
            <a:rPr lang="en-US" b="1" dirty="0">
              <a:latin typeface="Times New Roman"/>
              <a:cs typeface="Times New Roman"/>
            </a:rPr>
            <a:t> </a:t>
          </a:r>
          <a:r>
            <a:rPr lang="en-US" b="1" dirty="0" err="1" smtClean="0">
              <a:latin typeface="Times New Roman"/>
              <a:cs typeface="Times New Roman"/>
            </a:rPr>
            <a:t>scur</a:t>
          </a:r>
          <a:r>
            <a:rPr lang="ro-RO" b="1" dirty="0" smtClean="0">
              <a:latin typeface="Times New Roman"/>
              <a:cs typeface="Times New Roman"/>
            </a:rPr>
            <a:t>t</a:t>
          </a:r>
          <a:r>
            <a:rPr lang="en-US" b="1" dirty="0" smtClean="0">
              <a:latin typeface="Times New Roman"/>
              <a:cs typeface="Times New Roman"/>
            </a:rPr>
            <a:t>e </a:t>
          </a:r>
          <a:r>
            <a:rPr lang="en-US" b="1" dirty="0" err="1" smtClean="0">
              <a:latin typeface="Times New Roman"/>
              <a:cs typeface="Times New Roman"/>
            </a:rPr>
            <a:t>educatoare</a:t>
          </a:r>
          <a:r>
            <a:rPr lang="ro-RO" b="1" dirty="0" smtClean="0">
              <a:latin typeface="Times New Roman"/>
              <a:cs typeface="Times New Roman"/>
            </a:rPr>
            <a:t>-copil)</a:t>
          </a:r>
          <a:endParaRPr lang="en-US" b="1" dirty="0">
            <a:latin typeface="Times New Roman"/>
            <a:cs typeface="Times New Roman"/>
          </a:endParaRPr>
        </a:p>
      </dgm:t>
    </dgm:pt>
    <dgm:pt modelId="{C9D7163A-C736-482D-A9F9-9A3A331076EC}" type="parTrans" cxnId="{AD462CFC-F0A4-4A5F-AA01-621C2DB44941}">
      <dgm:prSet/>
      <dgm:spPr/>
    </dgm:pt>
    <dgm:pt modelId="{8A379831-5555-4558-89C7-57C6B7CB92D6}" type="sibTrans" cxnId="{AD462CFC-F0A4-4A5F-AA01-621C2DB44941}">
      <dgm:prSet/>
      <dgm:spPr/>
    </dgm:pt>
    <dgm:pt modelId="{61E8B0C8-6289-4138-A4E5-60BC1F28632E}">
      <dgm:prSet phldr="0"/>
      <dgm:spPr/>
      <dgm:t>
        <a:bodyPr/>
        <a:lstStyle/>
        <a:p>
          <a:pPr rtl="0"/>
          <a:r>
            <a:rPr lang="en-US" b="1" dirty="0" err="1">
              <a:latin typeface="Times New Roman"/>
              <a:cs typeface="Times New Roman"/>
            </a:rPr>
            <a:t>Persoane</a:t>
          </a:r>
          <a:r>
            <a:rPr lang="en-US" b="1" dirty="0">
              <a:latin typeface="Times New Roman"/>
              <a:cs typeface="Times New Roman"/>
            </a:rPr>
            <a:t> </a:t>
          </a:r>
          <a:r>
            <a:rPr lang="en-US" b="1" dirty="0" err="1">
              <a:latin typeface="Times New Roman"/>
              <a:cs typeface="Times New Roman"/>
            </a:rPr>
            <a:t>resurse</a:t>
          </a:r>
          <a:r>
            <a:rPr lang="en-US" b="1" dirty="0">
              <a:latin typeface="Times New Roman"/>
              <a:cs typeface="Times New Roman"/>
            </a:rPr>
            <a:t>- medici, </a:t>
          </a:r>
          <a:r>
            <a:rPr lang="en-US" b="1" dirty="0" err="1">
              <a:latin typeface="Times New Roman"/>
              <a:cs typeface="Times New Roman"/>
            </a:rPr>
            <a:t>actori</a:t>
          </a:r>
          <a:r>
            <a:rPr lang="en-US" b="1" dirty="0">
              <a:latin typeface="Times New Roman"/>
              <a:cs typeface="Times New Roman"/>
            </a:rPr>
            <a:t>, </a:t>
          </a:r>
          <a:r>
            <a:rPr lang="en-US" b="1" dirty="0" err="1">
              <a:latin typeface="Times New Roman"/>
              <a:cs typeface="Times New Roman"/>
            </a:rPr>
            <a:t>polițiști</a:t>
          </a:r>
          <a:r>
            <a:rPr lang="en-US" b="1" dirty="0">
              <a:latin typeface="Times New Roman"/>
              <a:cs typeface="Times New Roman"/>
            </a:rPr>
            <a:t> (Palatul copiilor)</a:t>
          </a:r>
        </a:p>
      </dgm:t>
    </dgm:pt>
    <dgm:pt modelId="{3818C4C1-9728-4BFF-ADE1-A57E1A55AA7D}" type="parTrans" cxnId="{6AB38594-ED67-498C-8469-2B87F58F4C76}">
      <dgm:prSet/>
      <dgm:spPr/>
    </dgm:pt>
    <dgm:pt modelId="{9A097832-68C6-4BE4-AA90-181E0421F712}" type="sibTrans" cxnId="{6AB38594-ED67-498C-8469-2B87F58F4C76}">
      <dgm:prSet/>
      <dgm:spPr/>
    </dgm:pt>
    <dgm:pt modelId="{39856322-48C6-40FD-8103-F695059E15B5}">
      <dgm:prSet phldr="0"/>
      <dgm:spPr/>
      <dgm:t>
        <a:bodyPr/>
        <a:lstStyle/>
        <a:p>
          <a:pPr rtl="0"/>
          <a:r>
            <a:rPr lang="en-US" b="1" dirty="0" err="1">
              <a:latin typeface="Times New Roman"/>
              <a:cs typeface="Times New Roman"/>
            </a:rPr>
            <a:t>Evitarea</a:t>
          </a:r>
          <a:r>
            <a:rPr lang="en-US" b="1" dirty="0">
              <a:latin typeface="Times New Roman"/>
              <a:cs typeface="Times New Roman"/>
            </a:rPr>
            <a:t> </a:t>
          </a:r>
          <a:r>
            <a:rPr lang="en-US" b="1" dirty="0" err="1">
              <a:latin typeface="Times New Roman"/>
              <a:cs typeface="Times New Roman"/>
            </a:rPr>
            <a:t>suprasolicitării</a:t>
          </a:r>
          <a:r>
            <a:rPr lang="en-US" b="1" dirty="0">
              <a:latin typeface="Times New Roman"/>
              <a:cs typeface="Times New Roman"/>
            </a:rPr>
            <a:t> </a:t>
          </a:r>
          <a:r>
            <a:rPr lang="en-US" b="1" dirty="0" err="1">
              <a:latin typeface="Times New Roman"/>
              <a:cs typeface="Times New Roman"/>
            </a:rPr>
            <a:t>părinților</a:t>
          </a:r>
          <a:endParaRPr lang="en-US" b="1" dirty="0">
            <a:latin typeface="Times New Roman"/>
            <a:cs typeface="Times New Roman"/>
          </a:endParaRPr>
        </a:p>
      </dgm:t>
    </dgm:pt>
    <dgm:pt modelId="{C05F33A0-542C-4201-9E7D-BA8B08C2461D}" type="parTrans" cxnId="{A9ED37AA-4022-4AEA-B2A0-6B9AA8C10999}">
      <dgm:prSet/>
      <dgm:spPr/>
    </dgm:pt>
    <dgm:pt modelId="{6F0EEDC0-9EB1-47FA-BA5C-3567D8FF2B3E}" type="sibTrans" cxnId="{A9ED37AA-4022-4AEA-B2A0-6B9AA8C10999}">
      <dgm:prSet/>
      <dgm:spPr/>
    </dgm:pt>
    <dgm:pt modelId="{E9702014-5489-46CD-AE4C-1BC55FB00316}">
      <dgm:prSet phldr="0"/>
      <dgm:spPr/>
      <dgm:t>
        <a:bodyPr/>
        <a:lstStyle/>
        <a:p>
          <a:pPr rtl="0"/>
          <a:r>
            <a:rPr lang="en-US" b="1" dirty="0" err="1">
              <a:latin typeface="Times New Roman"/>
              <a:cs typeface="Times New Roman"/>
            </a:rPr>
            <a:t>Dezvoltarea</a:t>
          </a:r>
          <a:r>
            <a:rPr lang="en-US" b="1" dirty="0">
              <a:latin typeface="Times New Roman"/>
              <a:cs typeface="Times New Roman"/>
            </a:rPr>
            <a:t> </a:t>
          </a:r>
          <a:r>
            <a:rPr lang="en-US" b="1" dirty="0" err="1">
              <a:latin typeface="Times New Roman"/>
              <a:cs typeface="Times New Roman"/>
            </a:rPr>
            <a:t>autonomiei</a:t>
          </a:r>
          <a:r>
            <a:rPr lang="en-US" b="1" dirty="0">
              <a:latin typeface="Times New Roman"/>
              <a:cs typeface="Times New Roman"/>
            </a:rPr>
            <a:t> </a:t>
          </a:r>
          <a:r>
            <a:rPr lang="en-US" b="1" dirty="0" err="1">
              <a:latin typeface="Times New Roman"/>
              <a:cs typeface="Times New Roman"/>
            </a:rPr>
            <a:t>personale</a:t>
          </a:r>
          <a:endParaRPr lang="en-US" b="1" dirty="0">
            <a:latin typeface="Times New Roman"/>
            <a:cs typeface="Times New Roman"/>
          </a:endParaRPr>
        </a:p>
      </dgm:t>
    </dgm:pt>
    <dgm:pt modelId="{22098C45-6B34-4D5A-825B-603B9A9D7233}" type="parTrans" cxnId="{6BEB8A96-9B24-48A2-8BF9-671ECD7EC564}">
      <dgm:prSet/>
      <dgm:spPr/>
    </dgm:pt>
    <dgm:pt modelId="{45371897-4D86-4419-AC02-B1DDCBBB905B}" type="sibTrans" cxnId="{6BEB8A96-9B24-48A2-8BF9-671ECD7EC564}">
      <dgm:prSet/>
      <dgm:spPr/>
    </dgm:pt>
    <dgm:pt modelId="{93E5DF76-6E03-41D8-B2EA-67379B6AD295}">
      <dgm:prSet phldr="0"/>
      <dgm:spPr/>
      <dgm:t>
        <a:bodyPr/>
        <a:lstStyle/>
        <a:p>
          <a:pPr rtl="0"/>
          <a:r>
            <a:rPr lang="en-US" b="1" dirty="0" err="1">
              <a:latin typeface="Times New Roman"/>
              <a:cs typeface="Times New Roman"/>
            </a:rPr>
            <a:t>Sesiuni</a:t>
          </a:r>
          <a:r>
            <a:rPr lang="en-US" b="1" dirty="0">
              <a:latin typeface="Times New Roman"/>
              <a:cs typeface="Times New Roman"/>
            </a:rPr>
            <a:t> de </a:t>
          </a:r>
          <a:r>
            <a:rPr lang="en-US" b="1" dirty="0" err="1">
              <a:latin typeface="Times New Roman"/>
              <a:cs typeface="Times New Roman"/>
            </a:rPr>
            <a:t>conectare</a:t>
          </a:r>
          <a:r>
            <a:rPr lang="en-US" b="1" dirty="0">
              <a:latin typeface="Times New Roman"/>
              <a:cs typeface="Times New Roman"/>
            </a:rPr>
            <a:t> (la </a:t>
          </a:r>
          <a:r>
            <a:rPr lang="en-US" b="1" dirty="0" err="1">
              <a:latin typeface="Times New Roman"/>
              <a:cs typeface="Times New Roman"/>
            </a:rPr>
            <a:t>nivelul</a:t>
          </a:r>
          <a:r>
            <a:rPr lang="en-US" b="1" dirty="0">
              <a:latin typeface="Times New Roman"/>
              <a:cs typeface="Times New Roman"/>
            </a:rPr>
            <a:t> </a:t>
          </a:r>
          <a:r>
            <a:rPr lang="en-US" b="1" dirty="0" err="1">
              <a:latin typeface="Times New Roman"/>
              <a:cs typeface="Times New Roman"/>
            </a:rPr>
            <a:t>grupei</a:t>
          </a:r>
          <a:r>
            <a:rPr lang="en-US" b="1" dirty="0">
              <a:latin typeface="Times New Roman"/>
              <a:cs typeface="Times New Roman"/>
            </a:rPr>
            <a:t>, grădiniței)</a:t>
          </a:r>
        </a:p>
      </dgm:t>
    </dgm:pt>
    <dgm:pt modelId="{D483A970-E8EE-4F34-ADD0-23DC7A926E66}" type="parTrans" cxnId="{E8C55674-BF43-4987-9E61-54D8AE92A16F}">
      <dgm:prSet/>
      <dgm:spPr/>
    </dgm:pt>
    <dgm:pt modelId="{15CBE0AE-7601-41AA-A3B6-1A08EC6E5611}" type="sibTrans" cxnId="{E8C55674-BF43-4987-9E61-54D8AE92A16F}">
      <dgm:prSet/>
      <dgm:spPr/>
    </dgm:pt>
    <dgm:pt modelId="{6A9EC617-9883-429A-A759-3CDC3975AC9B}" type="pres">
      <dgm:prSet presAssocID="{E13F7B60-2495-4571-B74F-C9CD0C8EAB5D}" presName="linear" presStyleCnt="0">
        <dgm:presLayoutVars>
          <dgm:dir/>
          <dgm:animLvl val="lvl"/>
          <dgm:resizeHandles val="exact"/>
        </dgm:presLayoutVars>
      </dgm:prSet>
      <dgm:spPr/>
      <dgm:t>
        <a:bodyPr/>
        <a:lstStyle/>
        <a:p>
          <a:endParaRPr lang="en-US"/>
        </a:p>
      </dgm:t>
    </dgm:pt>
    <dgm:pt modelId="{0AED5B84-786D-44B3-A110-1E132B60329B}" type="pres">
      <dgm:prSet presAssocID="{B8CD2E95-BDD7-4D65-B271-96B12D0EFF66}" presName="parentLin" presStyleCnt="0"/>
      <dgm:spPr/>
    </dgm:pt>
    <dgm:pt modelId="{B0C111BB-8345-4CED-A2AD-46C687D9A11C}" type="pres">
      <dgm:prSet presAssocID="{B8CD2E95-BDD7-4D65-B271-96B12D0EFF66}" presName="parentLeftMargin" presStyleLbl="node1" presStyleIdx="0" presStyleCnt="2"/>
      <dgm:spPr/>
      <dgm:t>
        <a:bodyPr/>
        <a:lstStyle/>
        <a:p>
          <a:endParaRPr lang="en-US"/>
        </a:p>
      </dgm:t>
    </dgm:pt>
    <dgm:pt modelId="{CF48C93B-B7CF-4E37-A4B5-BCD20C930086}" type="pres">
      <dgm:prSet presAssocID="{B8CD2E95-BDD7-4D65-B271-96B12D0EFF66}" presName="parentText" presStyleLbl="node1" presStyleIdx="0" presStyleCnt="2">
        <dgm:presLayoutVars>
          <dgm:chMax val="0"/>
          <dgm:bulletEnabled val="1"/>
        </dgm:presLayoutVars>
      </dgm:prSet>
      <dgm:spPr/>
      <dgm:t>
        <a:bodyPr/>
        <a:lstStyle/>
        <a:p>
          <a:endParaRPr lang="en-US"/>
        </a:p>
      </dgm:t>
    </dgm:pt>
    <dgm:pt modelId="{7981730A-AF87-4CAA-9941-DEB077A06FE1}" type="pres">
      <dgm:prSet presAssocID="{B8CD2E95-BDD7-4D65-B271-96B12D0EFF66}" presName="negativeSpace" presStyleCnt="0"/>
      <dgm:spPr/>
    </dgm:pt>
    <dgm:pt modelId="{5BE18C64-CB51-496D-ABEE-444CC6CC6B83}" type="pres">
      <dgm:prSet presAssocID="{B8CD2E95-BDD7-4D65-B271-96B12D0EFF66}" presName="childText" presStyleLbl="conFgAcc1" presStyleIdx="0" presStyleCnt="2">
        <dgm:presLayoutVars>
          <dgm:bulletEnabled val="1"/>
        </dgm:presLayoutVars>
      </dgm:prSet>
      <dgm:spPr/>
      <dgm:t>
        <a:bodyPr/>
        <a:lstStyle/>
        <a:p>
          <a:endParaRPr lang="en-US"/>
        </a:p>
      </dgm:t>
    </dgm:pt>
    <dgm:pt modelId="{4547A50E-CE99-412E-A20F-99709CD3EB75}" type="pres">
      <dgm:prSet presAssocID="{8CA2AD62-7AAF-410E-B966-835B6E0149BE}" presName="spaceBetweenRectangles" presStyleCnt="0"/>
      <dgm:spPr/>
    </dgm:pt>
    <dgm:pt modelId="{76477F3A-6D46-445F-9362-388335CEA0E5}" type="pres">
      <dgm:prSet presAssocID="{7FB5220F-3F1A-4AE1-8586-3E5543D4E382}" presName="parentLin" presStyleCnt="0"/>
      <dgm:spPr/>
    </dgm:pt>
    <dgm:pt modelId="{6F3C83D1-D548-46F7-83C7-B09D38EE9AC4}" type="pres">
      <dgm:prSet presAssocID="{7FB5220F-3F1A-4AE1-8586-3E5543D4E382}" presName="parentLeftMargin" presStyleLbl="node1" presStyleIdx="0" presStyleCnt="2"/>
      <dgm:spPr/>
      <dgm:t>
        <a:bodyPr/>
        <a:lstStyle/>
        <a:p>
          <a:endParaRPr lang="en-US"/>
        </a:p>
      </dgm:t>
    </dgm:pt>
    <dgm:pt modelId="{F367A0CA-D2A8-485B-9198-3414AF733BC3}" type="pres">
      <dgm:prSet presAssocID="{7FB5220F-3F1A-4AE1-8586-3E5543D4E382}" presName="parentText" presStyleLbl="node1" presStyleIdx="1" presStyleCnt="2">
        <dgm:presLayoutVars>
          <dgm:chMax val="0"/>
          <dgm:bulletEnabled val="1"/>
        </dgm:presLayoutVars>
      </dgm:prSet>
      <dgm:spPr/>
      <dgm:t>
        <a:bodyPr/>
        <a:lstStyle/>
        <a:p>
          <a:endParaRPr lang="en-US"/>
        </a:p>
      </dgm:t>
    </dgm:pt>
    <dgm:pt modelId="{538F5B25-1DD4-4584-BEE7-BDA0AD7436F7}" type="pres">
      <dgm:prSet presAssocID="{7FB5220F-3F1A-4AE1-8586-3E5543D4E382}" presName="negativeSpace" presStyleCnt="0"/>
      <dgm:spPr/>
    </dgm:pt>
    <dgm:pt modelId="{F3EDAF08-3CD7-43E5-949A-C63C02B2C8E4}" type="pres">
      <dgm:prSet presAssocID="{7FB5220F-3F1A-4AE1-8586-3E5543D4E382}" presName="childText" presStyleLbl="conFgAcc1" presStyleIdx="1" presStyleCnt="2">
        <dgm:presLayoutVars>
          <dgm:bulletEnabled val="1"/>
        </dgm:presLayoutVars>
      </dgm:prSet>
      <dgm:spPr/>
      <dgm:t>
        <a:bodyPr/>
        <a:lstStyle/>
        <a:p>
          <a:endParaRPr lang="en-US"/>
        </a:p>
      </dgm:t>
    </dgm:pt>
  </dgm:ptLst>
  <dgm:cxnLst>
    <dgm:cxn modelId="{A7C662B5-D652-446C-AD97-BE00A99D5910}" type="presOf" srcId="{E13F7B60-2495-4571-B74F-C9CD0C8EAB5D}" destId="{6A9EC617-9883-429A-A759-3CDC3975AC9B}" srcOrd="0" destOrd="0" presId="urn:microsoft.com/office/officeart/2005/8/layout/list1"/>
    <dgm:cxn modelId="{D6DED7DE-AB9E-47E4-925A-D18EA5D7D220}" srcId="{B8CD2E95-BDD7-4D65-B271-96B12D0EFF66}" destId="{BCEF1D75-62AC-4146-9092-63500FF5FFAF}" srcOrd="1" destOrd="0" parTransId="{F4EDE364-A1C1-4556-BDEF-B9AED7F53E78}" sibTransId="{30224481-FFD4-4013-923F-DF86DC83AABB}"/>
    <dgm:cxn modelId="{C0DA497A-0DF3-4670-B0F1-7DEEC22938E3}" type="presOf" srcId="{B8CD2E95-BDD7-4D65-B271-96B12D0EFF66}" destId="{CF48C93B-B7CF-4E37-A4B5-BCD20C930086}" srcOrd="1" destOrd="0" presId="urn:microsoft.com/office/officeart/2005/8/layout/list1"/>
    <dgm:cxn modelId="{A9ED37AA-4022-4AEA-B2A0-6B9AA8C10999}" srcId="{B8CD2E95-BDD7-4D65-B271-96B12D0EFF66}" destId="{39856322-48C6-40FD-8103-F695059E15B5}" srcOrd="3" destOrd="0" parTransId="{C05F33A0-542C-4201-9E7D-BA8B08C2461D}" sibTransId="{6F0EEDC0-9EB1-47FA-BA5C-3567D8FF2B3E}"/>
    <dgm:cxn modelId="{D7C37997-728C-4833-AF13-D0854223F1BC}" type="presOf" srcId="{93E5DF76-6E03-41D8-B2EA-67379B6AD295}" destId="{F3EDAF08-3CD7-43E5-949A-C63C02B2C8E4}" srcOrd="0" destOrd="2" presId="urn:microsoft.com/office/officeart/2005/8/layout/list1"/>
    <dgm:cxn modelId="{6BEB8A96-9B24-48A2-8BF9-671ECD7EC564}" srcId="{B8CD2E95-BDD7-4D65-B271-96B12D0EFF66}" destId="{E9702014-5489-46CD-AE4C-1BC55FB00316}" srcOrd="4" destOrd="0" parTransId="{22098C45-6B34-4D5A-825B-603B9A9D7233}" sibTransId="{45371897-4D86-4419-AC02-B1DDCBBB905B}"/>
    <dgm:cxn modelId="{4A2A4051-E738-4639-81F7-08F02D384327}" type="presOf" srcId="{B8CD2E95-BDD7-4D65-B271-96B12D0EFF66}" destId="{B0C111BB-8345-4CED-A2AD-46C687D9A11C}" srcOrd="0" destOrd="0" presId="urn:microsoft.com/office/officeart/2005/8/layout/list1"/>
    <dgm:cxn modelId="{46B5D028-D691-48D7-9604-C5494CE145D9}" srcId="{E13F7B60-2495-4571-B74F-C9CD0C8EAB5D}" destId="{7FB5220F-3F1A-4AE1-8586-3E5543D4E382}" srcOrd="1" destOrd="0" parTransId="{B70F08E9-4872-4878-BBE4-6D8FF20B3488}" sibTransId="{3FF6D6D6-E55A-4418-B557-A5003408C65B}"/>
    <dgm:cxn modelId="{6294BD67-BE1B-422C-BF03-A812F45A5F02}" type="presOf" srcId="{2F18C0F8-5B72-464D-B57F-B8F2E5AFADDD}" destId="{F3EDAF08-3CD7-43E5-949A-C63C02B2C8E4}" srcOrd="0" destOrd="0" presId="urn:microsoft.com/office/officeart/2005/8/layout/list1"/>
    <dgm:cxn modelId="{AD462CFC-F0A4-4A5F-AA01-621C2DB44941}" srcId="{7FB5220F-3F1A-4AE1-8586-3E5543D4E382}" destId="{2CCE1193-94D8-4184-9D21-B945E931EFF9}" srcOrd="1" destOrd="0" parTransId="{C9D7163A-C736-482D-A9F9-9A3A331076EC}" sibTransId="{8A379831-5555-4558-89C7-57C6B7CB92D6}"/>
    <dgm:cxn modelId="{6AB38594-ED67-498C-8469-2B87F58F4C76}" srcId="{B8CD2E95-BDD7-4D65-B271-96B12D0EFF66}" destId="{61E8B0C8-6289-4138-A4E5-60BC1F28632E}" srcOrd="2" destOrd="0" parTransId="{3818C4C1-9728-4BFF-ADE1-A57E1A55AA7D}" sibTransId="{9A097832-68C6-4BE4-AA90-181E0421F712}"/>
    <dgm:cxn modelId="{29431092-F9EA-4639-8CDE-9A9478CF7B26}" type="presOf" srcId="{61E8B0C8-6289-4138-A4E5-60BC1F28632E}" destId="{5BE18C64-CB51-496D-ABEE-444CC6CC6B83}" srcOrd="0" destOrd="2" presId="urn:microsoft.com/office/officeart/2005/8/layout/list1"/>
    <dgm:cxn modelId="{AC80AB0F-D348-435C-9F06-0FCDC7FCB690}" type="presOf" srcId="{39856322-48C6-40FD-8103-F695059E15B5}" destId="{5BE18C64-CB51-496D-ABEE-444CC6CC6B83}" srcOrd="0" destOrd="3" presId="urn:microsoft.com/office/officeart/2005/8/layout/list1"/>
    <dgm:cxn modelId="{A146C1F7-E693-4132-81FB-463F77E1D833}" type="presOf" srcId="{7FB5220F-3F1A-4AE1-8586-3E5543D4E382}" destId="{6F3C83D1-D548-46F7-83C7-B09D38EE9AC4}" srcOrd="0" destOrd="0" presId="urn:microsoft.com/office/officeart/2005/8/layout/list1"/>
    <dgm:cxn modelId="{844DC3CE-6291-4D1B-9B83-635E20462C03}" type="presOf" srcId="{BCEF1D75-62AC-4146-9092-63500FF5FFAF}" destId="{5BE18C64-CB51-496D-ABEE-444CC6CC6B83}" srcOrd="0" destOrd="1" presId="urn:microsoft.com/office/officeart/2005/8/layout/list1"/>
    <dgm:cxn modelId="{4824DFF7-A56B-493B-8851-50394D629413}" srcId="{7FB5220F-3F1A-4AE1-8586-3E5543D4E382}" destId="{2F18C0F8-5B72-464D-B57F-B8F2E5AFADDD}" srcOrd="0" destOrd="0" parTransId="{EE63C818-8645-4D73-AF0A-F093716F7355}" sibTransId="{062FE0D1-9757-4199-A9EC-8C87A2157B7F}"/>
    <dgm:cxn modelId="{14860652-AEC0-4FC9-A4F0-6FE25105786C}" type="presOf" srcId="{6E1032A3-09CA-47F8-B306-A8B2F4C85B09}" destId="{5BE18C64-CB51-496D-ABEE-444CC6CC6B83}" srcOrd="0" destOrd="0" presId="urn:microsoft.com/office/officeart/2005/8/layout/list1"/>
    <dgm:cxn modelId="{D19D40F9-8261-4C7B-920A-EEBE4DBF3D31}" srcId="{E13F7B60-2495-4571-B74F-C9CD0C8EAB5D}" destId="{B8CD2E95-BDD7-4D65-B271-96B12D0EFF66}" srcOrd="0" destOrd="0" parTransId="{9CA9CBDE-AFF2-4C14-ACAB-DA2E87B8F029}" sibTransId="{8CA2AD62-7AAF-410E-B966-835B6E0149BE}"/>
    <dgm:cxn modelId="{B7212B43-19B1-4D17-9AAB-75DCAB94A9A0}" type="presOf" srcId="{7FB5220F-3F1A-4AE1-8586-3E5543D4E382}" destId="{F367A0CA-D2A8-485B-9198-3414AF733BC3}" srcOrd="1" destOrd="0" presId="urn:microsoft.com/office/officeart/2005/8/layout/list1"/>
    <dgm:cxn modelId="{12B75ADD-F131-49FB-92FA-D487FF027BF3}" srcId="{B8CD2E95-BDD7-4D65-B271-96B12D0EFF66}" destId="{6E1032A3-09CA-47F8-B306-A8B2F4C85B09}" srcOrd="0" destOrd="0" parTransId="{40FBD075-1CF9-4E5B-9552-60E2EBD75A6C}" sibTransId="{05EAC409-D9B1-4EA8-89FC-DBDA38E5C0DA}"/>
    <dgm:cxn modelId="{B2C24B8C-6E26-4950-B8C2-0E884DFC33D1}" type="presOf" srcId="{E9702014-5489-46CD-AE4C-1BC55FB00316}" destId="{5BE18C64-CB51-496D-ABEE-444CC6CC6B83}" srcOrd="0" destOrd="4" presId="urn:microsoft.com/office/officeart/2005/8/layout/list1"/>
    <dgm:cxn modelId="{E8C55674-BF43-4987-9E61-54D8AE92A16F}" srcId="{7FB5220F-3F1A-4AE1-8586-3E5543D4E382}" destId="{93E5DF76-6E03-41D8-B2EA-67379B6AD295}" srcOrd="2" destOrd="0" parTransId="{D483A970-E8EE-4F34-ADD0-23DC7A926E66}" sibTransId="{15CBE0AE-7601-41AA-A3B6-1A08EC6E5611}"/>
    <dgm:cxn modelId="{705A935E-5E2F-4640-A31F-331F3C45127B}" type="presOf" srcId="{2CCE1193-94D8-4184-9D21-B945E931EFF9}" destId="{F3EDAF08-3CD7-43E5-949A-C63C02B2C8E4}" srcOrd="0" destOrd="1" presId="urn:microsoft.com/office/officeart/2005/8/layout/list1"/>
    <dgm:cxn modelId="{7207D541-ABDD-4DB7-8264-A34156970E00}" type="presParOf" srcId="{6A9EC617-9883-429A-A759-3CDC3975AC9B}" destId="{0AED5B84-786D-44B3-A110-1E132B60329B}" srcOrd="0" destOrd="0" presId="urn:microsoft.com/office/officeart/2005/8/layout/list1"/>
    <dgm:cxn modelId="{143754A4-FE3A-478F-B5A5-B2A4B9DD2219}" type="presParOf" srcId="{0AED5B84-786D-44B3-A110-1E132B60329B}" destId="{B0C111BB-8345-4CED-A2AD-46C687D9A11C}" srcOrd="0" destOrd="0" presId="urn:microsoft.com/office/officeart/2005/8/layout/list1"/>
    <dgm:cxn modelId="{C3A92510-45E6-42E9-94D3-3B8D05B4B0DD}" type="presParOf" srcId="{0AED5B84-786D-44B3-A110-1E132B60329B}" destId="{CF48C93B-B7CF-4E37-A4B5-BCD20C930086}" srcOrd="1" destOrd="0" presId="urn:microsoft.com/office/officeart/2005/8/layout/list1"/>
    <dgm:cxn modelId="{F8D95C16-CBC6-4DA2-9BBB-B09764242EBB}" type="presParOf" srcId="{6A9EC617-9883-429A-A759-3CDC3975AC9B}" destId="{7981730A-AF87-4CAA-9941-DEB077A06FE1}" srcOrd="1" destOrd="0" presId="urn:microsoft.com/office/officeart/2005/8/layout/list1"/>
    <dgm:cxn modelId="{FD7C0CC3-775B-449D-B129-F0996C259999}" type="presParOf" srcId="{6A9EC617-9883-429A-A759-3CDC3975AC9B}" destId="{5BE18C64-CB51-496D-ABEE-444CC6CC6B83}" srcOrd="2" destOrd="0" presId="urn:microsoft.com/office/officeart/2005/8/layout/list1"/>
    <dgm:cxn modelId="{8461B5DC-1E77-42D5-8F5A-256F2F0896D0}" type="presParOf" srcId="{6A9EC617-9883-429A-A759-3CDC3975AC9B}" destId="{4547A50E-CE99-412E-A20F-99709CD3EB75}" srcOrd="3" destOrd="0" presId="urn:microsoft.com/office/officeart/2005/8/layout/list1"/>
    <dgm:cxn modelId="{4A40AAB4-C145-45CC-8FC4-B9C5D2C5EB56}" type="presParOf" srcId="{6A9EC617-9883-429A-A759-3CDC3975AC9B}" destId="{76477F3A-6D46-445F-9362-388335CEA0E5}" srcOrd="4" destOrd="0" presId="urn:microsoft.com/office/officeart/2005/8/layout/list1"/>
    <dgm:cxn modelId="{2D752050-B0EC-4AC0-AC58-CE2D2650C7A1}" type="presParOf" srcId="{76477F3A-6D46-445F-9362-388335CEA0E5}" destId="{6F3C83D1-D548-46F7-83C7-B09D38EE9AC4}" srcOrd="0" destOrd="0" presId="urn:microsoft.com/office/officeart/2005/8/layout/list1"/>
    <dgm:cxn modelId="{E2DD5233-2649-4917-8551-6A1141C3C6B3}" type="presParOf" srcId="{76477F3A-6D46-445F-9362-388335CEA0E5}" destId="{F367A0CA-D2A8-485B-9198-3414AF733BC3}" srcOrd="1" destOrd="0" presId="urn:microsoft.com/office/officeart/2005/8/layout/list1"/>
    <dgm:cxn modelId="{5C9A4707-7220-4B88-9476-4D2FC9217852}" type="presParOf" srcId="{6A9EC617-9883-429A-A759-3CDC3975AC9B}" destId="{538F5B25-1DD4-4584-BEE7-BDA0AD7436F7}" srcOrd="5" destOrd="0" presId="urn:microsoft.com/office/officeart/2005/8/layout/list1"/>
    <dgm:cxn modelId="{536D689A-1FA9-47B1-9878-BFF765705214}" type="presParOf" srcId="{6A9EC617-9883-429A-A759-3CDC3975AC9B}" destId="{F3EDAF08-3CD7-43E5-949A-C63C02B2C8E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103AC9-7ADE-4CD0-924E-A501150C9B2E}" type="doc">
      <dgm:prSet loTypeId="urn:microsoft.com/office/officeart/2005/8/layout/vList2" loCatId="list" qsTypeId="urn:microsoft.com/office/officeart/2005/8/quickstyle/3d3" qsCatId="3D" csTypeId="urn:microsoft.com/office/officeart/2005/8/colors/accent1_3" csCatId="accent1" phldr="1"/>
      <dgm:spPr/>
      <dgm:t>
        <a:bodyPr/>
        <a:lstStyle/>
        <a:p>
          <a:endParaRPr lang="en-US"/>
        </a:p>
      </dgm:t>
    </dgm:pt>
    <dgm:pt modelId="{DA47A4B4-6663-4F29-BACE-7FE5A4967D40}">
      <dgm:prSet phldrT="[Text]" phldr="0"/>
      <dgm:spPr/>
      <dgm:t>
        <a:bodyPr/>
        <a:lstStyle/>
        <a:p>
          <a:pPr rtl="0"/>
          <a:r>
            <a:rPr lang="en-US" b="1" dirty="0">
              <a:latin typeface="Times New Roman"/>
              <a:cs typeface="Times New Roman"/>
            </a:rPr>
            <a:t>Să creem emoție</a:t>
          </a:r>
        </a:p>
      </dgm:t>
    </dgm:pt>
    <dgm:pt modelId="{9B547397-CD98-42A4-A5AB-FD72CA2F91E1}" type="parTrans" cxnId="{614307C0-67B1-4CE6-BF06-B1D22B669388}">
      <dgm:prSet/>
      <dgm:spPr/>
      <dgm:t>
        <a:bodyPr/>
        <a:lstStyle/>
        <a:p>
          <a:endParaRPr lang="en-US"/>
        </a:p>
      </dgm:t>
    </dgm:pt>
    <dgm:pt modelId="{45F4FA60-F8B0-4F23-89FB-83B2AB602346}" type="sibTrans" cxnId="{614307C0-67B1-4CE6-BF06-B1D22B669388}">
      <dgm:prSet/>
      <dgm:spPr/>
      <dgm:t>
        <a:bodyPr/>
        <a:lstStyle/>
        <a:p>
          <a:endParaRPr lang="en-US"/>
        </a:p>
      </dgm:t>
    </dgm:pt>
    <dgm:pt modelId="{861436AC-2A34-4482-9419-0406E1BE7C16}">
      <dgm:prSet phldrT="[Text]" phldr="0"/>
      <dgm:spPr/>
      <dgm:t>
        <a:bodyPr/>
        <a:lstStyle/>
        <a:p>
          <a:pPr rtl="0"/>
          <a:r>
            <a:rPr lang="en-US" b="1" dirty="0" err="1">
              <a:latin typeface="Times New Roman"/>
              <a:cs typeface="Times New Roman"/>
            </a:rPr>
            <a:t>Să</a:t>
          </a:r>
          <a:r>
            <a:rPr lang="en-US" b="1" dirty="0">
              <a:latin typeface="Times New Roman"/>
              <a:cs typeface="Times New Roman"/>
            </a:rPr>
            <a:t> </a:t>
          </a:r>
          <a:r>
            <a:rPr lang="en-US" b="1" dirty="0" err="1">
              <a:latin typeface="Times New Roman"/>
              <a:cs typeface="Times New Roman"/>
            </a:rPr>
            <a:t>fim</a:t>
          </a:r>
          <a:r>
            <a:rPr lang="en-US" b="1" dirty="0">
              <a:latin typeface="Times New Roman"/>
              <a:cs typeface="Times New Roman"/>
            </a:rPr>
            <a:t> </a:t>
          </a:r>
          <a:r>
            <a:rPr lang="en-US" b="1" dirty="0" err="1">
              <a:latin typeface="Times New Roman"/>
              <a:cs typeface="Times New Roman"/>
            </a:rPr>
            <a:t>autentice</a:t>
          </a:r>
          <a:endParaRPr lang="en-US" b="1" dirty="0">
            <a:latin typeface="Times New Roman"/>
            <a:cs typeface="Times New Roman"/>
          </a:endParaRPr>
        </a:p>
      </dgm:t>
    </dgm:pt>
    <dgm:pt modelId="{18840CFD-0F30-4017-A867-6AF65A3F8062}" type="parTrans" cxnId="{1F56EB37-5C05-43BE-BDBC-703E91619D49}">
      <dgm:prSet/>
      <dgm:spPr/>
      <dgm:t>
        <a:bodyPr/>
        <a:lstStyle/>
        <a:p>
          <a:endParaRPr lang="en-US"/>
        </a:p>
      </dgm:t>
    </dgm:pt>
    <dgm:pt modelId="{27647C83-9032-4986-B7EC-68EDCA7A22EF}" type="sibTrans" cxnId="{1F56EB37-5C05-43BE-BDBC-703E91619D49}">
      <dgm:prSet/>
      <dgm:spPr/>
      <dgm:t>
        <a:bodyPr/>
        <a:lstStyle/>
        <a:p>
          <a:endParaRPr lang="en-US"/>
        </a:p>
      </dgm:t>
    </dgm:pt>
    <dgm:pt modelId="{E703F68F-3EC1-4684-B3D4-0172643EA78A}">
      <dgm:prSet phldr="0"/>
      <dgm:spPr/>
      <dgm:t>
        <a:bodyPr/>
        <a:lstStyle/>
        <a:p>
          <a:pPr rtl="0"/>
          <a:r>
            <a:rPr lang="en-US" b="1" dirty="0" err="1">
              <a:latin typeface="Times New Roman"/>
              <a:cs typeface="Times New Roman"/>
            </a:rPr>
            <a:t>Să</a:t>
          </a:r>
          <a:r>
            <a:rPr lang="en-US" b="1" dirty="0">
              <a:latin typeface="Times New Roman"/>
              <a:cs typeface="Times New Roman"/>
            </a:rPr>
            <a:t> </a:t>
          </a:r>
          <a:r>
            <a:rPr lang="en-US" b="1" dirty="0" err="1">
              <a:latin typeface="Times New Roman"/>
              <a:cs typeface="Times New Roman"/>
            </a:rPr>
            <a:t>fim</a:t>
          </a:r>
          <a:r>
            <a:rPr lang="en-US" b="1" dirty="0">
              <a:latin typeface="Times New Roman"/>
              <a:cs typeface="Times New Roman"/>
            </a:rPr>
            <a:t> </a:t>
          </a:r>
          <a:r>
            <a:rPr lang="en-US" b="1" dirty="0" err="1">
              <a:latin typeface="Times New Roman"/>
              <a:cs typeface="Times New Roman"/>
            </a:rPr>
            <a:t>inspirație</a:t>
          </a:r>
          <a:endParaRPr lang="en-US" b="1" dirty="0">
            <a:latin typeface="Times New Roman"/>
            <a:cs typeface="Times New Roman"/>
          </a:endParaRPr>
        </a:p>
      </dgm:t>
    </dgm:pt>
    <dgm:pt modelId="{25BCCD98-F3C4-46CF-9F4C-9891A4850DB0}" type="parTrans" cxnId="{C58DD1B6-C717-4A4F-B541-DFC6E987C51D}">
      <dgm:prSet/>
      <dgm:spPr/>
    </dgm:pt>
    <dgm:pt modelId="{4662030F-89F8-45E0-A337-D6447A10DF3F}" type="sibTrans" cxnId="{C58DD1B6-C717-4A4F-B541-DFC6E987C51D}">
      <dgm:prSet/>
      <dgm:spPr/>
    </dgm:pt>
    <dgm:pt modelId="{7D87163A-51AE-4EAD-B455-1791997A0604}" type="pres">
      <dgm:prSet presAssocID="{46103AC9-7ADE-4CD0-924E-A501150C9B2E}" presName="linear" presStyleCnt="0">
        <dgm:presLayoutVars>
          <dgm:animLvl val="lvl"/>
          <dgm:resizeHandles val="exact"/>
        </dgm:presLayoutVars>
      </dgm:prSet>
      <dgm:spPr/>
      <dgm:t>
        <a:bodyPr/>
        <a:lstStyle/>
        <a:p>
          <a:endParaRPr lang="en-US"/>
        </a:p>
      </dgm:t>
    </dgm:pt>
    <dgm:pt modelId="{4BF1AA22-B890-47A0-A20D-C3162E0F89E8}" type="pres">
      <dgm:prSet presAssocID="{DA47A4B4-6663-4F29-BACE-7FE5A4967D40}" presName="parentText" presStyleLbl="node1" presStyleIdx="0" presStyleCnt="3">
        <dgm:presLayoutVars>
          <dgm:chMax val="0"/>
          <dgm:bulletEnabled val="1"/>
        </dgm:presLayoutVars>
      </dgm:prSet>
      <dgm:spPr/>
      <dgm:t>
        <a:bodyPr/>
        <a:lstStyle/>
        <a:p>
          <a:endParaRPr lang="en-US"/>
        </a:p>
      </dgm:t>
    </dgm:pt>
    <dgm:pt modelId="{B93FEAF4-503A-44D1-854A-EE802596A909}" type="pres">
      <dgm:prSet presAssocID="{45F4FA60-F8B0-4F23-89FB-83B2AB602346}" presName="spacer" presStyleCnt="0"/>
      <dgm:spPr/>
    </dgm:pt>
    <dgm:pt modelId="{3B5F13A4-2F7D-400B-9182-DBC356594BA1}" type="pres">
      <dgm:prSet presAssocID="{861436AC-2A34-4482-9419-0406E1BE7C16}" presName="parentText" presStyleLbl="node1" presStyleIdx="1" presStyleCnt="3">
        <dgm:presLayoutVars>
          <dgm:chMax val="0"/>
          <dgm:bulletEnabled val="1"/>
        </dgm:presLayoutVars>
      </dgm:prSet>
      <dgm:spPr/>
      <dgm:t>
        <a:bodyPr/>
        <a:lstStyle/>
        <a:p>
          <a:endParaRPr lang="en-US"/>
        </a:p>
      </dgm:t>
    </dgm:pt>
    <dgm:pt modelId="{2010DA19-5472-47D7-9E7B-5CA802E30AC3}" type="pres">
      <dgm:prSet presAssocID="{27647C83-9032-4986-B7EC-68EDCA7A22EF}" presName="spacer" presStyleCnt="0"/>
      <dgm:spPr/>
    </dgm:pt>
    <dgm:pt modelId="{69201003-C6D7-4CC3-B390-D6A72F907321}" type="pres">
      <dgm:prSet presAssocID="{E703F68F-3EC1-4684-B3D4-0172643EA78A}" presName="parentText" presStyleLbl="node1" presStyleIdx="2" presStyleCnt="3">
        <dgm:presLayoutVars>
          <dgm:chMax val="0"/>
          <dgm:bulletEnabled val="1"/>
        </dgm:presLayoutVars>
      </dgm:prSet>
      <dgm:spPr/>
      <dgm:t>
        <a:bodyPr/>
        <a:lstStyle/>
        <a:p>
          <a:endParaRPr lang="en-US"/>
        </a:p>
      </dgm:t>
    </dgm:pt>
  </dgm:ptLst>
  <dgm:cxnLst>
    <dgm:cxn modelId="{4CD32BF7-B23B-4834-8244-80B9179A18FF}" type="presOf" srcId="{E703F68F-3EC1-4684-B3D4-0172643EA78A}" destId="{69201003-C6D7-4CC3-B390-D6A72F907321}" srcOrd="0" destOrd="0" presId="urn:microsoft.com/office/officeart/2005/8/layout/vList2"/>
    <dgm:cxn modelId="{1F56EB37-5C05-43BE-BDBC-703E91619D49}" srcId="{46103AC9-7ADE-4CD0-924E-A501150C9B2E}" destId="{861436AC-2A34-4482-9419-0406E1BE7C16}" srcOrd="1" destOrd="0" parTransId="{18840CFD-0F30-4017-A867-6AF65A3F8062}" sibTransId="{27647C83-9032-4986-B7EC-68EDCA7A22EF}"/>
    <dgm:cxn modelId="{6F51B052-B6DB-41F2-B39F-6E8E276D1956}" type="presOf" srcId="{DA47A4B4-6663-4F29-BACE-7FE5A4967D40}" destId="{4BF1AA22-B890-47A0-A20D-C3162E0F89E8}" srcOrd="0" destOrd="0" presId="urn:microsoft.com/office/officeart/2005/8/layout/vList2"/>
    <dgm:cxn modelId="{614307C0-67B1-4CE6-BF06-B1D22B669388}" srcId="{46103AC9-7ADE-4CD0-924E-A501150C9B2E}" destId="{DA47A4B4-6663-4F29-BACE-7FE5A4967D40}" srcOrd="0" destOrd="0" parTransId="{9B547397-CD98-42A4-A5AB-FD72CA2F91E1}" sibTransId="{45F4FA60-F8B0-4F23-89FB-83B2AB602346}"/>
    <dgm:cxn modelId="{B1024563-9506-4490-ADED-D4CB0761301F}" type="presOf" srcId="{861436AC-2A34-4482-9419-0406E1BE7C16}" destId="{3B5F13A4-2F7D-400B-9182-DBC356594BA1}" srcOrd="0" destOrd="0" presId="urn:microsoft.com/office/officeart/2005/8/layout/vList2"/>
    <dgm:cxn modelId="{5E26E00A-E13B-4E4F-9627-03BB64B0F28A}" type="presOf" srcId="{46103AC9-7ADE-4CD0-924E-A501150C9B2E}" destId="{7D87163A-51AE-4EAD-B455-1791997A0604}" srcOrd="0" destOrd="0" presId="urn:microsoft.com/office/officeart/2005/8/layout/vList2"/>
    <dgm:cxn modelId="{C58DD1B6-C717-4A4F-B541-DFC6E987C51D}" srcId="{46103AC9-7ADE-4CD0-924E-A501150C9B2E}" destId="{E703F68F-3EC1-4684-B3D4-0172643EA78A}" srcOrd="2" destOrd="0" parTransId="{25BCCD98-F3C4-46CF-9F4C-9891A4850DB0}" sibTransId="{4662030F-89F8-45E0-A337-D6447A10DF3F}"/>
    <dgm:cxn modelId="{74218566-0715-4706-8E07-A2CB3A2A8670}" type="presParOf" srcId="{7D87163A-51AE-4EAD-B455-1791997A0604}" destId="{4BF1AA22-B890-47A0-A20D-C3162E0F89E8}" srcOrd="0" destOrd="0" presId="urn:microsoft.com/office/officeart/2005/8/layout/vList2"/>
    <dgm:cxn modelId="{94B3F2C6-28DB-4EB8-9080-6C9F739F3E32}" type="presParOf" srcId="{7D87163A-51AE-4EAD-B455-1791997A0604}" destId="{B93FEAF4-503A-44D1-854A-EE802596A909}" srcOrd="1" destOrd="0" presId="urn:microsoft.com/office/officeart/2005/8/layout/vList2"/>
    <dgm:cxn modelId="{F35DF606-6215-47DA-A7F1-69928E2F63AF}" type="presParOf" srcId="{7D87163A-51AE-4EAD-B455-1791997A0604}" destId="{3B5F13A4-2F7D-400B-9182-DBC356594BA1}" srcOrd="2" destOrd="0" presId="urn:microsoft.com/office/officeart/2005/8/layout/vList2"/>
    <dgm:cxn modelId="{08E7043A-6E0E-41E3-B293-B3BE044B7462}" type="presParOf" srcId="{7D87163A-51AE-4EAD-B455-1791997A0604}" destId="{2010DA19-5472-47D7-9E7B-5CA802E30AC3}" srcOrd="3" destOrd="0" presId="urn:microsoft.com/office/officeart/2005/8/layout/vList2"/>
    <dgm:cxn modelId="{E81E0333-710A-4501-901C-941839045398}" type="presParOf" srcId="{7D87163A-51AE-4EAD-B455-1791997A0604}" destId="{69201003-C6D7-4CC3-B390-D6A72F90732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28D89-B945-4A0F-81A3-50F0ABC22022}">
      <dsp:nvSpPr>
        <dsp:cNvPr id="0" name=""/>
        <dsp:cNvSpPr/>
      </dsp:nvSpPr>
      <dsp:spPr>
        <a:xfrm>
          <a:off x="0" y="1587828"/>
          <a:ext cx="1621495" cy="1029649"/>
        </a:xfrm>
        <a:prstGeom prst="roundRect">
          <a:avLst>
            <a:gd name="adj" fmla="val 10000"/>
          </a:avLst>
        </a:prstGeom>
        <a:solidFill>
          <a:schemeClr val="accent6">
            <a:alpha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7B55FD84-DC30-4A35-AFB6-00D75FF8C2DD}">
      <dsp:nvSpPr>
        <dsp:cNvPr id="0" name=""/>
        <dsp:cNvSpPr/>
      </dsp:nvSpPr>
      <dsp:spPr>
        <a:xfrm>
          <a:off x="180166" y="1758986"/>
          <a:ext cx="1621495" cy="102964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b="1" kern="1200" dirty="0" err="1">
              <a:latin typeface="Times New Roman"/>
              <a:cs typeface="Times New Roman"/>
            </a:rPr>
            <a:t>Exemple</a:t>
          </a:r>
          <a:r>
            <a:rPr lang="en-US" sz="1300" b="1" kern="1200" dirty="0">
              <a:latin typeface="Times New Roman"/>
              <a:cs typeface="Times New Roman"/>
            </a:rPr>
            <a:t> de </a:t>
          </a:r>
          <a:r>
            <a:rPr lang="en-US" sz="1300" b="1" kern="1200" dirty="0" err="1">
              <a:latin typeface="Times New Roman"/>
              <a:cs typeface="Times New Roman"/>
            </a:rPr>
            <a:t>abordări</a:t>
          </a:r>
          <a:r>
            <a:rPr lang="en-US" sz="1300" b="1" kern="1200" dirty="0">
              <a:latin typeface="Times New Roman"/>
              <a:cs typeface="Times New Roman"/>
            </a:rPr>
            <a:t> practice ale activității online cu preșcolarii</a:t>
          </a:r>
        </a:p>
      </dsp:txBody>
      <dsp:txXfrm>
        <a:off x="210323" y="1789143"/>
        <a:ext cx="1561181" cy="969335"/>
      </dsp:txXfrm>
    </dsp:sp>
    <dsp:sp modelId="{5F2EA92C-A6BB-4DD6-BB31-57654053C8AE}">
      <dsp:nvSpPr>
        <dsp:cNvPr id="0" name=""/>
        <dsp:cNvSpPr/>
      </dsp:nvSpPr>
      <dsp:spPr>
        <a:xfrm>
          <a:off x="1981828" y="1587828"/>
          <a:ext cx="1621495" cy="1029649"/>
        </a:xfrm>
        <a:prstGeom prst="roundRect">
          <a:avLst>
            <a:gd name="adj" fmla="val 10000"/>
          </a:avLst>
        </a:prstGeom>
        <a:solidFill>
          <a:schemeClr val="accent6">
            <a:alpha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3355FE56-4E9B-4A16-BBDB-1DB9E20E4BC5}">
      <dsp:nvSpPr>
        <dsp:cNvPr id="0" name=""/>
        <dsp:cNvSpPr/>
      </dsp:nvSpPr>
      <dsp:spPr>
        <a:xfrm>
          <a:off x="2161994" y="1758986"/>
          <a:ext cx="1621495" cy="102964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b="1" kern="1200" dirty="0" err="1">
              <a:latin typeface="Times New Roman"/>
              <a:cs typeface="Times New Roman"/>
            </a:rPr>
            <a:t>Relația</a:t>
          </a:r>
          <a:r>
            <a:rPr lang="en-US" sz="1300" b="1" kern="1200" dirty="0">
              <a:latin typeface="Times New Roman"/>
              <a:cs typeface="Times New Roman"/>
            </a:rPr>
            <a:t> cu </a:t>
          </a:r>
          <a:r>
            <a:rPr lang="en-US" sz="1300" b="1" kern="1200" dirty="0" err="1">
              <a:latin typeface="Times New Roman"/>
              <a:cs typeface="Times New Roman"/>
            </a:rPr>
            <a:t>părinții</a:t>
          </a:r>
          <a:endParaRPr lang="en-US" sz="1300" b="1" kern="1200" dirty="0">
            <a:latin typeface="Times New Roman"/>
            <a:cs typeface="Times New Roman"/>
          </a:endParaRPr>
        </a:p>
      </dsp:txBody>
      <dsp:txXfrm>
        <a:off x="2192151" y="1789143"/>
        <a:ext cx="1561181" cy="969335"/>
      </dsp:txXfrm>
    </dsp:sp>
    <dsp:sp modelId="{B83E5644-C08C-4062-94C2-64C657A15E46}">
      <dsp:nvSpPr>
        <dsp:cNvPr id="0" name=""/>
        <dsp:cNvSpPr/>
      </dsp:nvSpPr>
      <dsp:spPr>
        <a:xfrm>
          <a:off x="3963656" y="1587828"/>
          <a:ext cx="1621495" cy="1029649"/>
        </a:xfrm>
        <a:prstGeom prst="roundRect">
          <a:avLst>
            <a:gd name="adj" fmla="val 10000"/>
          </a:avLst>
        </a:prstGeom>
        <a:solidFill>
          <a:schemeClr val="accent6">
            <a:alpha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11AEB879-9A46-4ABE-8F83-6B5C0C00BAF7}">
      <dsp:nvSpPr>
        <dsp:cNvPr id="0" name=""/>
        <dsp:cNvSpPr/>
      </dsp:nvSpPr>
      <dsp:spPr>
        <a:xfrm>
          <a:off x="4143822" y="1758986"/>
          <a:ext cx="1621495" cy="102964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b="1" kern="1200" dirty="0" err="1">
              <a:latin typeface="Times New Roman"/>
              <a:cs typeface="Times New Roman"/>
            </a:rPr>
            <a:t>Rolul</a:t>
          </a:r>
          <a:r>
            <a:rPr lang="en-US" sz="1300" b="1" kern="1200" dirty="0">
              <a:latin typeface="Times New Roman"/>
              <a:cs typeface="Times New Roman"/>
            </a:rPr>
            <a:t> </a:t>
          </a:r>
          <a:r>
            <a:rPr lang="en-US" sz="1300" b="1" kern="1200" dirty="0" err="1">
              <a:latin typeface="Times New Roman"/>
              <a:cs typeface="Times New Roman"/>
            </a:rPr>
            <a:t>educatoarei</a:t>
          </a:r>
          <a:endParaRPr lang="en-US" sz="1300" b="1" kern="1200" dirty="0">
            <a:latin typeface="Times New Roman"/>
            <a:cs typeface="Times New Roman"/>
          </a:endParaRPr>
        </a:p>
      </dsp:txBody>
      <dsp:txXfrm>
        <a:off x="4173979" y="1789143"/>
        <a:ext cx="1561181" cy="9693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D890B-A11F-425B-AD6B-14F19900FE1B}">
      <dsp:nvSpPr>
        <dsp:cNvPr id="0" name=""/>
        <dsp:cNvSpPr/>
      </dsp:nvSpPr>
      <dsp:spPr>
        <a:xfrm rot="5400000">
          <a:off x="-280171" y="282813"/>
          <a:ext cx="1867812" cy="1307468"/>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US" sz="1300" b="1" kern="1200" dirty="0">
              <a:latin typeface="Georgia"/>
              <a:ea typeface="Cambria"/>
            </a:rPr>
            <a:t>DE CE ONLINE?</a:t>
          </a:r>
        </a:p>
      </dsp:txBody>
      <dsp:txXfrm rot="-5400000">
        <a:off x="1" y="656375"/>
        <a:ext cx="1307468" cy="560344"/>
      </dsp:txXfrm>
    </dsp:sp>
    <dsp:sp modelId="{6787CA70-9EA1-441F-A7D7-81B071DA7627}">
      <dsp:nvSpPr>
        <dsp:cNvPr id="0" name=""/>
        <dsp:cNvSpPr/>
      </dsp:nvSpPr>
      <dsp:spPr>
        <a:xfrm rot="5400000">
          <a:off x="3865256" y="-2555147"/>
          <a:ext cx="1214077" cy="6329654"/>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rtl="0">
            <a:lnSpc>
              <a:spcPct val="90000"/>
            </a:lnSpc>
            <a:spcBef>
              <a:spcPct val="0"/>
            </a:spcBef>
            <a:spcAft>
              <a:spcPct val="15000"/>
            </a:spcAft>
            <a:buChar char="••"/>
          </a:pPr>
          <a:r>
            <a:rPr lang="en-US" sz="1300" b="1" kern="1200" dirty="0" err="1">
              <a:latin typeface="Times New Roman"/>
              <a:ea typeface="Cambria"/>
              <a:cs typeface="Times New Roman"/>
            </a:rPr>
            <a:t>Importanța</a:t>
          </a:r>
          <a:r>
            <a:rPr lang="en-US" sz="1300" b="1" kern="1200" dirty="0">
              <a:latin typeface="Times New Roman"/>
              <a:ea typeface="Cambria"/>
              <a:cs typeface="Times New Roman"/>
            </a:rPr>
            <a:t> </a:t>
          </a:r>
          <a:r>
            <a:rPr lang="en-US" sz="1300" b="1" kern="1200" dirty="0" err="1">
              <a:latin typeface="Times New Roman"/>
              <a:ea typeface="Cambria"/>
              <a:cs typeface="Times New Roman"/>
            </a:rPr>
            <a:t>grădiniței</a:t>
          </a:r>
          <a:r>
            <a:rPr lang="en-US" sz="1300" b="1" kern="1200" dirty="0">
              <a:latin typeface="Times New Roman"/>
              <a:ea typeface="Cambria"/>
              <a:cs typeface="Times New Roman"/>
            </a:rPr>
            <a:t> de </a:t>
          </a:r>
          <a:r>
            <a:rPr lang="en-US" sz="1300" b="1" kern="1200" dirty="0" err="1">
              <a:latin typeface="Times New Roman"/>
              <a:ea typeface="Cambria"/>
              <a:cs typeface="Times New Roman"/>
            </a:rPr>
            <a:t>acasă</a:t>
          </a:r>
          <a:r>
            <a:rPr lang="en-US" sz="1300" b="1" kern="1200" dirty="0">
              <a:latin typeface="Times New Roman"/>
              <a:ea typeface="Cambria"/>
              <a:cs typeface="Times New Roman"/>
            </a:rPr>
            <a:t>, </a:t>
          </a:r>
          <a:r>
            <a:rPr lang="en-US" sz="1300" b="1" kern="1200" dirty="0" err="1">
              <a:latin typeface="Times New Roman"/>
              <a:ea typeface="Cambria"/>
              <a:cs typeface="Times New Roman"/>
            </a:rPr>
            <a:t>rolul</a:t>
          </a:r>
          <a:r>
            <a:rPr lang="en-US" sz="1300" b="1" kern="1200" dirty="0">
              <a:latin typeface="Times New Roman"/>
              <a:ea typeface="Cambria"/>
              <a:cs typeface="Times New Roman"/>
            </a:rPr>
            <a:t> </a:t>
          </a:r>
          <a:r>
            <a:rPr lang="en-US" sz="1300" b="1" kern="1200" dirty="0" err="1">
              <a:latin typeface="Times New Roman"/>
              <a:ea typeface="Cambria"/>
              <a:cs typeface="Times New Roman"/>
            </a:rPr>
            <a:t>părintelui</a:t>
          </a:r>
          <a:endParaRPr lang="en-US" sz="1300" b="1" kern="1200" dirty="0">
            <a:latin typeface="Times New Roman"/>
            <a:ea typeface="Cambria"/>
            <a:cs typeface="Times New Roman"/>
          </a:endParaRPr>
        </a:p>
        <a:p>
          <a:pPr marL="114300" lvl="1" indent="-114300" algn="l" defTabSz="577850" rtl="0">
            <a:lnSpc>
              <a:spcPct val="90000"/>
            </a:lnSpc>
            <a:spcBef>
              <a:spcPct val="0"/>
            </a:spcBef>
            <a:spcAft>
              <a:spcPct val="15000"/>
            </a:spcAft>
            <a:buChar char="••"/>
          </a:pPr>
          <a:r>
            <a:rPr lang="en-US" sz="1300" b="1" kern="1200" dirty="0">
              <a:latin typeface="Times New Roman"/>
              <a:ea typeface="Cambria"/>
              <a:cs typeface="Times New Roman"/>
            </a:rPr>
            <a:t>Parteneriatul cu familia</a:t>
          </a:r>
        </a:p>
      </dsp:txBody>
      <dsp:txXfrm rot="-5400000">
        <a:off x="1307468" y="61907"/>
        <a:ext cx="6270388" cy="1095545"/>
      </dsp:txXfrm>
    </dsp:sp>
    <dsp:sp modelId="{D1CB0675-B6C1-42FD-AFFA-E0BB6B320945}">
      <dsp:nvSpPr>
        <dsp:cNvPr id="0" name=""/>
        <dsp:cNvSpPr/>
      </dsp:nvSpPr>
      <dsp:spPr>
        <a:xfrm rot="5400000">
          <a:off x="-280171" y="1959161"/>
          <a:ext cx="1867812" cy="1307468"/>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US" sz="1300" b="1" kern="1200" dirty="0">
              <a:latin typeface="Georgia"/>
              <a:ea typeface="Cambria"/>
            </a:rPr>
            <a:t>CE COMUNICĂM?</a:t>
          </a:r>
        </a:p>
      </dsp:txBody>
      <dsp:txXfrm rot="-5400000">
        <a:off x="1" y="2332723"/>
        <a:ext cx="1307468" cy="560344"/>
      </dsp:txXfrm>
    </dsp:sp>
    <dsp:sp modelId="{F18CA050-BE53-4181-8F0E-290E2566B55F}">
      <dsp:nvSpPr>
        <dsp:cNvPr id="0" name=""/>
        <dsp:cNvSpPr/>
      </dsp:nvSpPr>
      <dsp:spPr>
        <a:xfrm rot="5400000">
          <a:off x="3865256" y="-878798"/>
          <a:ext cx="1214077" cy="6329654"/>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rtl="0">
            <a:lnSpc>
              <a:spcPct val="90000"/>
            </a:lnSpc>
            <a:spcBef>
              <a:spcPct val="0"/>
            </a:spcBef>
            <a:spcAft>
              <a:spcPct val="15000"/>
            </a:spcAft>
            <a:buChar char="••"/>
          </a:pPr>
          <a:r>
            <a:rPr lang="en-US" sz="1300" b="1" kern="1200" dirty="0" err="1">
              <a:latin typeface="Times New Roman"/>
              <a:ea typeface="Cambria"/>
              <a:cs typeface="Times New Roman"/>
            </a:rPr>
            <a:t>Anumite</a:t>
          </a:r>
          <a:r>
            <a:rPr lang="en-US" sz="1300" b="1" kern="1200" dirty="0">
              <a:latin typeface="Times New Roman"/>
              <a:ea typeface="Cambria"/>
              <a:cs typeface="Times New Roman"/>
            </a:rPr>
            <a:t> </a:t>
          </a:r>
          <a:r>
            <a:rPr lang="en-US" sz="1300" b="1" kern="1200" dirty="0" err="1">
              <a:latin typeface="Times New Roman"/>
              <a:ea typeface="Cambria"/>
              <a:cs typeface="Times New Roman"/>
            </a:rPr>
            <a:t>informații</a:t>
          </a:r>
          <a:r>
            <a:rPr lang="en-US" sz="1300" b="1" kern="1200" dirty="0">
              <a:latin typeface="Times New Roman"/>
              <a:ea typeface="Cambria"/>
              <a:cs typeface="Times New Roman"/>
            </a:rPr>
            <a:t>/</a:t>
          </a:r>
          <a:r>
            <a:rPr lang="en-US" sz="1300" b="1" kern="1200" dirty="0" err="1">
              <a:latin typeface="Times New Roman"/>
              <a:ea typeface="Cambria"/>
              <a:cs typeface="Times New Roman"/>
            </a:rPr>
            <a:t>sfaturi</a:t>
          </a:r>
          <a:r>
            <a:rPr lang="en-US" sz="1300" b="1" kern="1200" dirty="0">
              <a:latin typeface="Times New Roman"/>
              <a:ea typeface="Cambria"/>
              <a:cs typeface="Times New Roman"/>
            </a:rPr>
            <a:t> </a:t>
          </a:r>
          <a:r>
            <a:rPr lang="en-US" sz="1300" b="1" kern="1200" dirty="0" err="1">
              <a:latin typeface="Times New Roman"/>
              <a:ea typeface="Cambria"/>
              <a:cs typeface="Times New Roman"/>
            </a:rPr>
            <a:t>tehnice</a:t>
          </a:r>
          <a:r>
            <a:rPr lang="en-US" sz="1300" b="1" kern="1200" dirty="0">
              <a:latin typeface="Times New Roman"/>
              <a:ea typeface="Cambria"/>
              <a:cs typeface="Times New Roman"/>
            </a:rPr>
            <a:t>, </a:t>
          </a:r>
          <a:r>
            <a:rPr lang="en-US" sz="1300" b="1" kern="1200" dirty="0" err="1">
              <a:latin typeface="Times New Roman"/>
              <a:ea typeface="Cambria"/>
              <a:cs typeface="Times New Roman"/>
            </a:rPr>
            <a:t>modalități</a:t>
          </a:r>
          <a:r>
            <a:rPr lang="en-US" sz="1300" b="1" kern="1200" dirty="0">
              <a:latin typeface="Times New Roman"/>
              <a:ea typeface="Cambria"/>
              <a:cs typeface="Times New Roman"/>
            </a:rPr>
            <a:t> concrete de </a:t>
          </a:r>
          <a:r>
            <a:rPr lang="en-US" sz="1300" b="1" kern="1200" dirty="0" err="1">
              <a:latin typeface="Times New Roman"/>
              <a:ea typeface="Cambria"/>
              <a:cs typeface="Times New Roman"/>
            </a:rPr>
            <a:t>organizare</a:t>
          </a:r>
          <a:r>
            <a:rPr lang="en-US" sz="1300" b="1" kern="1200" dirty="0">
              <a:latin typeface="Times New Roman"/>
              <a:ea typeface="Cambria"/>
              <a:cs typeface="Times New Roman"/>
            </a:rPr>
            <a:t>, </a:t>
          </a:r>
          <a:r>
            <a:rPr lang="en-US" sz="1300" b="1" kern="1200" dirty="0" err="1">
              <a:latin typeface="Times New Roman"/>
              <a:ea typeface="Cambria"/>
              <a:cs typeface="Times New Roman"/>
            </a:rPr>
            <a:t>coordonare</a:t>
          </a:r>
          <a:r>
            <a:rPr lang="en-US" sz="1300" b="1" kern="1200" dirty="0">
              <a:latin typeface="Times New Roman"/>
              <a:ea typeface="Cambria"/>
              <a:cs typeface="Times New Roman"/>
            </a:rPr>
            <a:t> a </a:t>
          </a:r>
          <a:r>
            <a:rPr lang="en-US" sz="1300" b="1" kern="1200" dirty="0" err="1">
              <a:latin typeface="Times New Roman"/>
              <a:ea typeface="Cambria"/>
              <a:cs typeface="Times New Roman"/>
            </a:rPr>
            <a:t>activităților</a:t>
          </a:r>
          <a:r>
            <a:rPr lang="en-US" sz="1300" b="1" kern="1200" dirty="0">
              <a:latin typeface="Times New Roman"/>
              <a:ea typeface="Cambria"/>
              <a:cs typeface="Times New Roman"/>
            </a:rPr>
            <a:t>, </a:t>
          </a:r>
          <a:r>
            <a:rPr lang="en-US" sz="1300" b="1" kern="1200" dirty="0" err="1">
              <a:latin typeface="Times New Roman"/>
              <a:ea typeface="Cambria"/>
              <a:cs typeface="Times New Roman"/>
            </a:rPr>
            <a:t>resurse</a:t>
          </a:r>
          <a:r>
            <a:rPr lang="en-US" sz="1300" b="1" kern="1200" dirty="0">
              <a:latin typeface="Times New Roman"/>
              <a:ea typeface="Cambria"/>
              <a:cs typeface="Times New Roman"/>
            </a:rPr>
            <a:t> </a:t>
          </a:r>
          <a:r>
            <a:rPr lang="en-US" sz="1300" b="1" kern="1200" dirty="0" err="1">
              <a:latin typeface="Times New Roman"/>
              <a:ea typeface="Cambria"/>
              <a:cs typeface="Times New Roman"/>
            </a:rPr>
            <a:t>educaționale</a:t>
          </a:r>
          <a:r>
            <a:rPr lang="en-US" sz="1300" b="1" kern="1200" dirty="0">
              <a:latin typeface="Times New Roman"/>
              <a:ea typeface="Cambria"/>
              <a:cs typeface="Times New Roman"/>
            </a:rPr>
            <a:t>, feedback, </a:t>
          </a:r>
          <a:r>
            <a:rPr lang="en-US" sz="1300" b="1" kern="1200" dirty="0" err="1">
              <a:latin typeface="Times New Roman"/>
              <a:ea typeface="Cambria"/>
              <a:cs typeface="Times New Roman"/>
            </a:rPr>
            <a:t>suport</a:t>
          </a:r>
          <a:r>
            <a:rPr lang="en-US" sz="1300" b="1" kern="1200" dirty="0">
              <a:latin typeface="Times New Roman"/>
              <a:ea typeface="Cambria"/>
              <a:cs typeface="Times New Roman"/>
            </a:rPr>
            <a:t> </a:t>
          </a:r>
          <a:r>
            <a:rPr lang="en-US" sz="1300" b="1" kern="1200" dirty="0" err="1">
              <a:latin typeface="Times New Roman"/>
              <a:ea typeface="Cambria"/>
              <a:cs typeface="Times New Roman"/>
            </a:rPr>
            <a:t>emoțional</a:t>
          </a:r>
          <a:r>
            <a:rPr lang="en-US" sz="1300" b="1" kern="1200" dirty="0">
              <a:latin typeface="Times New Roman"/>
              <a:ea typeface="Cambria"/>
              <a:cs typeface="Times New Roman"/>
            </a:rPr>
            <a:t>, etc.</a:t>
          </a:r>
        </a:p>
        <a:p>
          <a:pPr marL="114300" lvl="1" indent="-114300" algn="l" defTabSz="577850" rtl="0">
            <a:lnSpc>
              <a:spcPct val="90000"/>
            </a:lnSpc>
            <a:spcBef>
              <a:spcPct val="0"/>
            </a:spcBef>
            <a:spcAft>
              <a:spcPct val="15000"/>
            </a:spcAft>
            <a:buChar char="••"/>
          </a:pPr>
          <a:r>
            <a:rPr lang="en-US" sz="1300" b="1" kern="1200" dirty="0" err="1">
              <a:latin typeface="Times New Roman"/>
              <a:ea typeface="Cambria"/>
              <a:cs typeface="Times New Roman"/>
            </a:rPr>
            <a:t>Informații</a:t>
          </a:r>
          <a:r>
            <a:rPr lang="en-US" sz="1300" b="1" kern="1200" dirty="0">
              <a:latin typeface="Times New Roman"/>
              <a:ea typeface="Cambria"/>
              <a:cs typeface="Times New Roman"/>
            </a:rPr>
            <a:t> </a:t>
          </a:r>
          <a:r>
            <a:rPr lang="en-US" sz="1300" b="1" kern="1200" dirty="0" err="1">
              <a:latin typeface="Times New Roman"/>
              <a:ea typeface="Cambria"/>
              <a:cs typeface="Times New Roman"/>
            </a:rPr>
            <a:t>despre</a:t>
          </a:r>
          <a:r>
            <a:rPr lang="en-US" sz="1300" b="1" kern="1200" dirty="0">
              <a:latin typeface="Times New Roman"/>
              <a:ea typeface="Cambria"/>
              <a:cs typeface="Times New Roman"/>
            </a:rPr>
            <a:t> </a:t>
          </a:r>
          <a:r>
            <a:rPr lang="en-US" sz="1300" b="1" kern="1200" dirty="0" err="1">
              <a:latin typeface="Times New Roman"/>
              <a:ea typeface="Cambria"/>
              <a:cs typeface="Times New Roman"/>
            </a:rPr>
            <a:t>copil</a:t>
          </a:r>
          <a:r>
            <a:rPr lang="en-US" sz="1300" b="1" kern="1200" dirty="0">
              <a:latin typeface="Times New Roman"/>
              <a:ea typeface="Cambria"/>
              <a:cs typeface="Times New Roman"/>
            </a:rPr>
            <a:t> de la </a:t>
          </a:r>
          <a:r>
            <a:rPr lang="en-US" sz="1300" b="1" kern="1200" dirty="0" err="1">
              <a:latin typeface="Times New Roman"/>
              <a:ea typeface="Cambria"/>
              <a:cs typeface="Times New Roman"/>
            </a:rPr>
            <a:t>familie</a:t>
          </a:r>
          <a:r>
            <a:rPr lang="en-US" sz="1300" b="1" kern="1200" dirty="0">
              <a:latin typeface="Times New Roman"/>
              <a:ea typeface="Cambria"/>
              <a:cs typeface="Times New Roman"/>
            </a:rPr>
            <a:t>, </a:t>
          </a:r>
          <a:r>
            <a:rPr lang="en-US" sz="1300" b="1" kern="1200" dirty="0" err="1">
              <a:latin typeface="Times New Roman"/>
              <a:ea typeface="Cambria"/>
              <a:cs typeface="Times New Roman"/>
            </a:rPr>
            <a:t>repere</a:t>
          </a:r>
          <a:r>
            <a:rPr lang="en-US" sz="1300" b="1" kern="1200" dirty="0">
              <a:latin typeface="Times New Roman"/>
              <a:ea typeface="Cambria"/>
              <a:cs typeface="Times New Roman"/>
            </a:rPr>
            <a:t> de </a:t>
          </a:r>
          <a:r>
            <a:rPr lang="en-US" sz="1300" b="1" kern="1200" dirty="0" err="1">
              <a:latin typeface="Times New Roman"/>
              <a:ea typeface="Cambria"/>
              <a:cs typeface="Times New Roman"/>
            </a:rPr>
            <a:t>dezvoltare</a:t>
          </a:r>
          <a:r>
            <a:rPr lang="en-US" sz="1300" b="1" kern="1200" dirty="0">
              <a:latin typeface="Times New Roman"/>
              <a:ea typeface="Cambria"/>
              <a:cs typeface="Times New Roman"/>
            </a:rPr>
            <a:t> a </a:t>
          </a:r>
          <a:r>
            <a:rPr lang="en-US" sz="1300" b="1" kern="1200" dirty="0" err="1">
              <a:latin typeface="Times New Roman"/>
              <a:ea typeface="Cambria"/>
              <a:cs typeface="Times New Roman"/>
            </a:rPr>
            <a:t>copilului</a:t>
          </a:r>
          <a:r>
            <a:rPr lang="en-US" sz="1300" b="1" kern="1200" dirty="0">
              <a:latin typeface="Times New Roman"/>
              <a:ea typeface="Cambria"/>
              <a:cs typeface="Times New Roman"/>
            </a:rPr>
            <a:t>, </a:t>
          </a:r>
          <a:r>
            <a:rPr lang="en-US" sz="1300" b="1" kern="1200" dirty="0" err="1">
              <a:latin typeface="Times New Roman"/>
              <a:ea typeface="Cambria"/>
              <a:cs typeface="Times New Roman"/>
            </a:rPr>
            <a:t>nivelul</a:t>
          </a:r>
          <a:r>
            <a:rPr lang="en-US" sz="1300" b="1" kern="1200" dirty="0">
              <a:latin typeface="Times New Roman"/>
              <a:ea typeface="Cambria"/>
              <a:cs typeface="Times New Roman"/>
            </a:rPr>
            <a:t> de </a:t>
          </a:r>
          <a:r>
            <a:rPr lang="en-US" sz="1300" b="1" kern="1200" dirty="0" err="1">
              <a:latin typeface="Times New Roman"/>
              <a:ea typeface="Cambria"/>
              <a:cs typeface="Times New Roman"/>
            </a:rPr>
            <a:t>achiziții</a:t>
          </a:r>
          <a:r>
            <a:rPr lang="en-US" sz="1300" b="1" kern="1200" dirty="0">
              <a:latin typeface="Times New Roman"/>
              <a:ea typeface="Cambria"/>
              <a:cs typeface="Times New Roman"/>
            </a:rPr>
            <a:t> la care </a:t>
          </a:r>
          <a:r>
            <a:rPr lang="en-US" sz="1300" b="1" kern="1200" dirty="0" err="1">
              <a:latin typeface="Times New Roman"/>
              <a:ea typeface="Cambria"/>
              <a:cs typeface="Times New Roman"/>
            </a:rPr>
            <a:t>este</a:t>
          </a:r>
          <a:r>
            <a:rPr lang="en-US" sz="1300" b="1" kern="1200" dirty="0">
              <a:latin typeface="Times New Roman"/>
              <a:ea typeface="Cambria"/>
              <a:cs typeface="Times New Roman"/>
            </a:rPr>
            <a:t> </a:t>
          </a:r>
          <a:r>
            <a:rPr lang="en-US" sz="1300" b="1" kern="1200" dirty="0" err="1" smtClean="0">
              <a:latin typeface="Times New Roman"/>
              <a:ea typeface="Cambria"/>
              <a:cs typeface="Times New Roman"/>
            </a:rPr>
            <a:t>copilul</a:t>
          </a:r>
          <a:r>
            <a:rPr lang="en-US" sz="1300" b="1" kern="1200" dirty="0" smtClean="0">
              <a:latin typeface="Times New Roman"/>
              <a:ea typeface="Cambria"/>
              <a:cs typeface="Times New Roman"/>
            </a:rPr>
            <a:t>,</a:t>
          </a:r>
          <a:r>
            <a:rPr lang="ro-RO" sz="1300" b="1" kern="1200" dirty="0" smtClean="0">
              <a:latin typeface="Times New Roman"/>
              <a:ea typeface="Cambria"/>
              <a:cs typeface="Times New Roman"/>
            </a:rPr>
            <a:t> </a:t>
          </a:r>
          <a:r>
            <a:rPr lang="en-US" sz="1300" b="1" kern="1200" dirty="0" err="1" smtClean="0">
              <a:latin typeface="Times New Roman"/>
              <a:ea typeface="Cambria"/>
              <a:cs typeface="Times New Roman"/>
            </a:rPr>
            <a:t>obiectivele</a:t>
          </a:r>
          <a:r>
            <a:rPr lang="en-US" sz="1300" b="1" kern="1200" dirty="0" smtClean="0">
              <a:latin typeface="Times New Roman"/>
              <a:ea typeface="Cambria"/>
              <a:cs typeface="Times New Roman"/>
            </a:rPr>
            <a:t> </a:t>
          </a:r>
          <a:r>
            <a:rPr lang="en-US" sz="1300" b="1" kern="1200" dirty="0" err="1">
              <a:latin typeface="Times New Roman"/>
              <a:ea typeface="Cambria"/>
              <a:cs typeface="Times New Roman"/>
            </a:rPr>
            <a:t>fiecărei</a:t>
          </a:r>
          <a:r>
            <a:rPr lang="en-US" sz="1300" b="1" kern="1200" dirty="0">
              <a:latin typeface="Times New Roman"/>
              <a:ea typeface="Cambria"/>
              <a:cs typeface="Times New Roman"/>
            </a:rPr>
            <a:t> </a:t>
          </a:r>
          <a:r>
            <a:rPr lang="en-US" sz="1300" b="1" kern="1200" dirty="0" err="1">
              <a:latin typeface="Times New Roman"/>
              <a:ea typeface="Cambria"/>
              <a:cs typeface="Times New Roman"/>
            </a:rPr>
            <a:t>activități</a:t>
          </a:r>
          <a:endParaRPr lang="en-US" sz="1300" b="1" kern="1200" dirty="0">
            <a:latin typeface="Times New Roman"/>
            <a:ea typeface="Cambria"/>
            <a:cs typeface="Times New Roman"/>
          </a:endParaRPr>
        </a:p>
        <a:p>
          <a:pPr marL="114300" lvl="1" indent="-114300" algn="l" defTabSz="577850" rtl="0">
            <a:lnSpc>
              <a:spcPct val="90000"/>
            </a:lnSpc>
            <a:spcBef>
              <a:spcPct val="0"/>
            </a:spcBef>
            <a:spcAft>
              <a:spcPct val="15000"/>
            </a:spcAft>
            <a:buChar char="••"/>
          </a:pPr>
          <a:r>
            <a:rPr lang="en-US" sz="1300" b="1" kern="1200" dirty="0">
              <a:latin typeface="Times New Roman"/>
              <a:ea typeface="Cambria"/>
              <a:cs typeface="Times New Roman"/>
            </a:rPr>
            <a:t>Activități recuperatorii</a:t>
          </a:r>
        </a:p>
      </dsp:txBody>
      <dsp:txXfrm rot="-5400000">
        <a:off x="1307468" y="1738256"/>
        <a:ext cx="6270388" cy="1095545"/>
      </dsp:txXfrm>
    </dsp:sp>
    <dsp:sp modelId="{5716EAFE-FD46-479B-AC0D-D1E785DB20BD}">
      <dsp:nvSpPr>
        <dsp:cNvPr id="0" name=""/>
        <dsp:cNvSpPr/>
      </dsp:nvSpPr>
      <dsp:spPr>
        <a:xfrm rot="5400000">
          <a:off x="-280171" y="3635509"/>
          <a:ext cx="1867812" cy="1307468"/>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US" sz="1300" b="1" kern="1200" dirty="0">
              <a:latin typeface="Times New Roman"/>
              <a:ea typeface="Cambria"/>
              <a:cs typeface="Times New Roman"/>
            </a:rPr>
            <a:t>CUM COMUNICĂM?</a:t>
          </a:r>
        </a:p>
      </dsp:txBody>
      <dsp:txXfrm rot="-5400000">
        <a:off x="1" y="4009071"/>
        <a:ext cx="1307468" cy="560344"/>
      </dsp:txXfrm>
    </dsp:sp>
    <dsp:sp modelId="{66866EBA-62A9-4323-AEED-0ACD43F2EB36}">
      <dsp:nvSpPr>
        <dsp:cNvPr id="0" name=""/>
        <dsp:cNvSpPr/>
      </dsp:nvSpPr>
      <dsp:spPr>
        <a:xfrm rot="5400000">
          <a:off x="3865256" y="797549"/>
          <a:ext cx="1214077" cy="6329654"/>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rtl="0">
            <a:lnSpc>
              <a:spcPct val="90000"/>
            </a:lnSpc>
            <a:spcBef>
              <a:spcPct val="0"/>
            </a:spcBef>
            <a:spcAft>
              <a:spcPct val="15000"/>
            </a:spcAft>
            <a:buChar char="••"/>
          </a:pPr>
          <a:r>
            <a:rPr lang="en-US" sz="1300" b="1" kern="1200" dirty="0" err="1">
              <a:latin typeface="Times New Roman"/>
              <a:cs typeface="Times New Roman"/>
            </a:rPr>
            <a:t>Întâlniri</a:t>
          </a:r>
          <a:r>
            <a:rPr lang="en-US" sz="1300" b="1" kern="1200" dirty="0">
              <a:latin typeface="Times New Roman"/>
              <a:cs typeface="Times New Roman"/>
            </a:rPr>
            <a:t> online cu </a:t>
          </a:r>
          <a:r>
            <a:rPr lang="en-US" sz="1300" b="1" kern="1200" dirty="0" err="1">
              <a:latin typeface="Times New Roman"/>
              <a:cs typeface="Times New Roman"/>
            </a:rPr>
            <a:t>părinții</a:t>
          </a:r>
          <a:r>
            <a:rPr lang="en-US" sz="1300" b="1" kern="1200" dirty="0">
              <a:latin typeface="Times New Roman"/>
              <a:cs typeface="Times New Roman"/>
            </a:rPr>
            <a:t> pe </a:t>
          </a:r>
          <a:r>
            <a:rPr lang="en-US" sz="1300" b="1" kern="1200" dirty="0" err="1">
              <a:latin typeface="Times New Roman"/>
              <a:cs typeface="Times New Roman"/>
            </a:rPr>
            <a:t>platformă</a:t>
          </a:r>
          <a:r>
            <a:rPr lang="en-US" sz="1300" b="1" kern="1200" dirty="0">
              <a:latin typeface="Times New Roman"/>
              <a:cs typeface="Times New Roman"/>
            </a:rPr>
            <a:t>, </a:t>
          </a:r>
          <a:r>
            <a:rPr lang="en-US" sz="1300" b="1" kern="1200" dirty="0" err="1">
              <a:latin typeface="Times New Roman"/>
              <a:cs typeface="Times New Roman"/>
            </a:rPr>
            <a:t>întâlniri</a:t>
          </a:r>
          <a:r>
            <a:rPr lang="en-US" sz="1300" b="1" kern="1200" dirty="0">
              <a:latin typeface="Times New Roman"/>
              <a:cs typeface="Times New Roman"/>
            </a:rPr>
            <a:t> 1la 1, </a:t>
          </a:r>
          <a:r>
            <a:rPr lang="en-US" sz="1300" b="1" kern="1200" dirty="0" err="1">
              <a:latin typeface="Times New Roman"/>
              <a:cs typeface="Times New Roman"/>
            </a:rPr>
            <a:t>ori</a:t>
          </a:r>
          <a:r>
            <a:rPr lang="en-US" sz="1300" b="1" kern="1200" dirty="0">
              <a:latin typeface="Times New Roman"/>
              <a:cs typeface="Times New Roman"/>
            </a:rPr>
            <a:t> de </a:t>
          </a:r>
          <a:r>
            <a:rPr lang="en-US" sz="1300" b="1" kern="1200" dirty="0" err="1">
              <a:latin typeface="Times New Roman"/>
              <a:cs typeface="Times New Roman"/>
            </a:rPr>
            <a:t>câte</a:t>
          </a:r>
          <a:r>
            <a:rPr lang="en-US" sz="1300" b="1" kern="1200" dirty="0">
              <a:latin typeface="Times New Roman"/>
              <a:cs typeface="Times New Roman"/>
            </a:rPr>
            <a:t> </a:t>
          </a:r>
          <a:r>
            <a:rPr lang="en-US" sz="1300" b="1" kern="1200" dirty="0" err="1">
              <a:latin typeface="Times New Roman"/>
              <a:cs typeface="Times New Roman"/>
            </a:rPr>
            <a:t>ori</a:t>
          </a:r>
          <a:r>
            <a:rPr lang="en-US" sz="1300" b="1" kern="1200" dirty="0">
              <a:latin typeface="Times New Roman"/>
              <a:cs typeface="Times New Roman"/>
            </a:rPr>
            <a:t> </a:t>
          </a:r>
          <a:r>
            <a:rPr lang="en-US" sz="1300" b="1" kern="1200" dirty="0" err="1">
              <a:latin typeface="Times New Roman"/>
              <a:cs typeface="Times New Roman"/>
            </a:rPr>
            <a:t>este</a:t>
          </a:r>
          <a:r>
            <a:rPr lang="en-US" sz="1300" b="1" kern="1200" dirty="0">
              <a:latin typeface="Times New Roman"/>
              <a:cs typeface="Times New Roman"/>
            </a:rPr>
            <a:t> </a:t>
          </a:r>
          <a:r>
            <a:rPr lang="en-US" sz="1300" b="1" kern="1200" dirty="0" err="1">
              <a:latin typeface="Times New Roman"/>
              <a:cs typeface="Times New Roman"/>
            </a:rPr>
            <a:t>nevoie</a:t>
          </a:r>
          <a:endParaRPr lang="en-US" sz="1300" b="1" kern="1200" dirty="0">
            <a:latin typeface="Times New Roman"/>
            <a:cs typeface="Times New Roman"/>
          </a:endParaRPr>
        </a:p>
        <a:p>
          <a:pPr marL="114300" lvl="1" indent="-114300" algn="l" defTabSz="577850" rtl="0">
            <a:lnSpc>
              <a:spcPct val="90000"/>
            </a:lnSpc>
            <a:spcBef>
              <a:spcPct val="0"/>
            </a:spcBef>
            <a:spcAft>
              <a:spcPct val="15000"/>
            </a:spcAft>
            <a:buChar char="••"/>
          </a:pPr>
          <a:r>
            <a:rPr lang="en-US" sz="1300" b="1" kern="1200" dirty="0" err="1">
              <a:latin typeface="Times New Roman"/>
              <a:cs typeface="Times New Roman"/>
            </a:rPr>
            <a:t>Scrisori</a:t>
          </a:r>
          <a:r>
            <a:rPr lang="en-US" sz="1300" b="1" kern="1200" dirty="0">
              <a:latin typeface="Times New Roman"/>
              <a:cs typeface="Times New Roman"/>
            </a:rPr>
            <a:t> </a:t>
          </a:r>
          <a:r>
            <a:rPr lang="en-US" sz="1300" b="1" kern="1200" dirty="0" err="1">
              <a:latin typeface="Times New Roman"/>
              <a:cs typeface="Times New Roman"/>
            </a:rPr>
            <a:t>pentru</a:t>
          </a:r>
          <a:r>
            <a:rPr lang="en-US" sz="1300" b="1" kern="1200" dirty="0">
              <a:latin typeface="Times New Roman"/>
              <a:cs typeface="Times New Roman"/>
            </a:rPr>
            <a:t> </a:t>
          </a:r>
          <a:r>
            <a:rPr lang="en-US" sz="1300" b="1" kern="1200" dirty="0" err="1">
              <a:latin typeface="Times New Roman"/>
              <a:cs typeface="Times New Roman"/>
            </a:rPr>
            <a:t>părinți</a:t>
          </a:r>
          <a:r>
            <a:rPr lang="en-US" sz="1300" b="1" kern="1200" dirty="0">
              <a:latin typeface="Times New Roman"/>
              <a:cs typeface="Times New Roman"/>
            </a:rPr>
            <a:t>: informative, </a:t>
          </a:r>
          <a:r>
            <a:rPr lang="en-US" sz="1300" b="1" kern="1200" dirty="0" err="1">
              <a:latin typeface="Times New Roman"/>
              <a:cs typeface="Times New Roman"/>
            </a:rPr>
            <a:t>pentru</a:t>
          </a:r>
          <a:r>
            <a:rPr lang="en-US" sz="1300" b="1" kern="1200" dirty="0">
              <a:latin typeface="Times New Roman"/>
              <a:cs typeface="Times New Roman"/>
            </a:rPr>
            <a:t> </a:t>
          </a:r>
          <a:r>
            <a:rPr lang="en-US" sz="1300" b="1" kern="1200" dirty="0" err="1">
              <a:latin typeface="Times New Roman"/>
              <a:cs typeface="Times New Roman"/>
            </a:rPr>
            <a:t>stabilirea</a:t>
          </a:r>
          <a:r>
            <a:rPr lang="en-US" sz="1300" b="1" kern="1200" dirty="0">
              <a:latin typeface="Times New Roman"/>
              <a:cs typeface="Times New Roman"/>
            </a:rPr>
            <a:t> </a:t>
          </a:r>
          <a:r>
            <a:rPr lang="en-US" sz="1300" b="1" kern="1200" dirty="0" err="1">
              <a:latin typeface="Times New Roman"/>
              <a:cs typeface="Times New Roman"/>
            </a:rPr>
            <a:t>modalităților</a:t>
          </a:r>
          <a:r>
            <a:rPr lang="en-US" sz="1300" b="1" kern="1200" dirty="0">
              <a:latin typeface="Times New Roman"/>
              <a:cs typeface="Times New Roman"/>
            </a:rPr>
            <a:t> de </a:t>
          </a:r>
          <a:r>
            <a:rPr lang="en-US" sz="1300" b="1" kern="1200" dirty="0" err="1">
              <a:latin typeface="Times New Roman"/>
              <a:cs typeface="Times New Roman"/>
            </a:rPr>
            <a:t>comunicare</a:t>
          </a:r>
          <a:r>
            <a:rPr lang="en-US" sz="1300" b="1" kern="1200" dirty="0">
              <a:latin typeface="Times New Roman"/>
              <a:cs typeface="Times New Roman"/>
            </a:rPr>
            <a:t>, </a:t>
          </a:r>
          <a:r>
            <a:rPr lang="en-US" sz="1300" b="1" kern="1200" dirty="0" err="1">
              <a:latin typeface="Times New Roman"/>
              <a:cs typeface="Times New Roman"/>
            </a:rPr>
            <a:t>mesaje</a:t>
          </a:r>
          <a:r>
            <a:rPr lang="en-US" sz="1300" b="1" kern="1200" dirty="0">
              <a:latin typeface="Times New Roman"/>
              <a:cs typeface="Times New Roman"/>
            </a:rPr>
            <a:t> de </a:t>
          </a:r>
          <a:r>
            <a:rPr lang="en-US" sz="1300" b="1" kern="1200" dirty="0" err="1">
              <a:latin typeface="Times New Roman"/>
              <a:cs typeface="Times New Roman"/>
            </a:rPr>
            <a:t>suflet</a:t>
          </a:r>
          <a:r>
            <a:rPr lang="en-US" sz="1300" b="1" kern="1200" dirty="0">
              <a:latin typeface="Times New Roman"/>
              <a:cs typeface="Times New Roman"/>
            </a:rPr>
            <a:t>, </a:t>
          </a:r>
          <a:r>
            <a:rPr lang="en-US" sz="1300" b="1" kern="1200" dirty="0" err="1">
              <a:latin typeface="Times New Roman"/>
              <a:cs typeface="Times New Roman"/>
            </a:rPr>
            <a:t>motivaționale</a:t>
          </a:r>
          <a:r>
            <a:rPr lang="en-US" sz="1300" b="1" kern="1200" dirty="0">
              <a:latin typeface="Times New Roman"/>
              <a:cs typeface="Times New Roman"/>
            </a:rPr>
            <a:t> </a:t>
          </a:r>
        </a:p>
        <a:p>
          <a:pPr marL="114300" lvl="1" indent="-114300" algn="l" defTabSz="577850" rtl="0">
            <a:lnSpc>
              <a:spcPct val="90000"/>
            </a:lnSpc>
            <a:spcBef>
              <a:spcPct val="0"/>
            </a:spcBef>
            <a:spcAft>
              <a:spcPct val="15000"/>
            </a:spcAft>
            <a:buChar char="••"/>
          </a:pPr>
          <a:r>
            <a:rPr lang="en-US" sz="1300" b="1" kern="1200" dirty="0">
              <a:latin typeface="Times New Roman"/>
              <a:cs typeface="Times New Roman"/>
            </a:rPr>
            <a:t>Implicarea directă a părinților în activitățile online</a:t>
          </a:r>
        </a:p>
        <a:p>
          <a:pPr marL="114300" lvl="1" indent="-114300" algn="l" defTabSz="577850" rtl="0">
            <a:lnSpc>
              <a:spcPct val="90000"/>
            </a:lnSpc>
            <a:spcBef>
              <a:spcPct val="0"/>
            </a:spcBef>
            <a:spcAft>
              <a:spcPct val="15000"/>
            </a:spcAft>
            <a:buChar char="••"/>
          </a:pPr>
          <a:r>
            <a:rPr lang="en-US" sz="1300" b="1" kern="1200" dirty="0" err="1">
              <a:latin typeface="Times New Roman"/>
              <a:cs typeface="Times New Roman"/>
            </a:rPr>
            <a:t>Chestionare</a:t>
          </a:r>
          <a:r>
            <a:rPr lang="en-US" sz="1300" b="1" kern="1200" dirty="0">
              <a:latin typeface="Times New Roman"/>
              <a:cs typeface="Times New Roman"/>
            </a:rPr>
            <a:t> online</a:t>
          </a:r>
        </a:p>
      </dsp:txBody>
      <dsp:txXfrm rot="-5400000">
        <a:off x="1307468" y="3414603"/>
        <a:ext cx="6270388" cy="10955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D8070-D663-4C9F-AFAC-C96835447208}">
      <dsp:nvSpPr>
        <dsp:cNvPr id="0" name=""/>
        <dsp:cNvSpPr/>
      </dsp:nvSpPr>
      <dsp:spPr>
        <a:xfrm>
          <a:off x="2373255" y="0"/>
          <a:ext cx="3559884" cy="1032690"/>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rtl="0">
            <a:lnSpc>
              <a:spcPct val="90000"/>
            </a:lnSpc>
            <a:spcBef>
              <a:spcPct val="0"/>
            </a:spcBef>
            <a:spcAft>
              <a:spcPct val="15000"/>
            </a:spcAft>
            <a:buChar char="••"/>
          </a:pPr>
          <a:r>
            <a:rPr lang="en-US" sz="1700" b="1" kern="1200" dirty="0">
              <a:latin typeface="Times New Roman"/>
              <a:ea typeface="Cambria Math"/>
              <a:cs typeface="Times New Roman"/>
            </a:rPr>
            <a:t>Cum </a:t>
          </a:r>
          <a:r>
            <a:rPr lang="en-US" sz="1700" b="1" kern="1200" dirty="0" err="1">
              <a:latin typeface="Times New Roman"/>
              <a:ea typeface="Cambria Math"/>
              <a:cs typeface="Times New Roman"/>
            </a:rPr>
            <a:t>învață</a:t>
          </a:r>
          <a:r>
            <a:rPr lang="en-US" sz="1700" b="1" kern="1200" dirty="0">
              <a:latin typeface="Times New Roman"/>
              <a:ea typeface="Cambria Math"/>
              <a:cs typeface="Times New Roman"/>
            </a:rPr>
            <a:t> </a:t>
          </a:r>
          <a:r>
            <a:rPr lang="en-US" sz="1700" b="1" kern="1200" dirty="0" err="1">
              <a:latin typeface="Times New Roman"/>
              <a:ea typeface="Cambria Math"/>
              <a:cs typeface="Times New Roman"/>
            </a:rPr>
            <a:t>preșcolarii</a:t>
          </a:r>
          <a:r>
            <a:rPr lang="en-US" sz="1700" b="1" kern="1200" dirty="0">
              <a:latin typeface="Times New Roman"/>
              <a:ea typeface="Cambria Math"/>
              <a:cs typeface="Times New Roman"/>
            </a:rPr>
            <a:t>?</a:t>
          </a:r>
        </a:p>
        <a:p>
          <a:pPr marL="171450" lvl="1" indent="-171450" algn="l" defTabSz="755650" rtl="0">
            <a:lnSpc>
              <a:spcPct val="90000"/>
            </a:lnSpc>
            <a:spcBef>
              <a:spcPct val="0"/>
            </a:spcBef>
            <a:spcAft>
              <a:spcPct val="15000"/>
            </a:spcAft>
            <a:buChar char="••"/>
          </a:pPr>
          <a:r>
            <a:rPr lang="en-US" sz="1700" b="1" kern="1200" dirty="0" err="1">
              <a:latin typeface="Times New Roman"/>
              <a:ea typeface="Cambria Math"/>
              <a:cs typeface="Times New Roman"/>
            </a:rPr>
            <a:t>Experiențe</a:t>
          </a:r>
          <a:r>
            <a:rPr lang="en-US" sz="1700" b="1" kern="1200" dirty="0">
              <a:latin typeface="Times New Roman"/>
              <a:ea typeface="Cambria Math"/>
              <a:cs typeface="Times New Roman"/>
            </a:rPr>
            <a:t> </a:t>
          </a:r>
          <a:r>
            <a:rPr lang="en-US" sz="1700" b="1" kern="1200" dirty="0" err="1">
              <a:latin typeface="Times New Roman"/>
              <a:ea typeface="Cambria Math"/>
              <a:cs typeface="Times New Roman"/>
            </a:rPr>
            <a:t>centrate</a:t>
          </a:r>
          <a:r>
            <a:rPr lang="en-US" sz="1700" b="1" kern="1200" dirty="0">
              <a:latin typeface="Times New Roman"/>
              <a:ea typeface="Cambria Math"/>
              <a:cs typeface="Times New Roman"/>
            </a:rPr>
            <a:t> pe </a:t>
          </a:r>
          <a:r>
            <a:rPr lang="en-US" sz="1700" b="1" kern="1200" dirty="0" err="1">
              <a:latin typeface="Times New Roman"/>
              <a:ea typeface="Cambria Math"/>
              <a:cs typeface="Times New Roman"/>
            </a:rPr>
            <a:t>copil</a:t>
          </a:r>
          <a:endParaRPr lang="en-US" sz="1700" b="1" kern="1200" dirty="0">
            <a:latin typeface="Times New Roman"/>
            <a:ea typeface="Cambria Math"/>
            <a:cs typeface="Times New Roman"/>
          </a:endParaRPr>
        </a:p>
      </dsp:txBody>
      <dsp:txXfrm>
        <a:off x="2373255" y="129086"/>
        <a:ext cx="3172625" cy="774518"/>
      </dsp:txXfrm>
    </dsp:sp>
    <dsp:sp modelId="{5424823B-D73F-4868-A0BC-720CA97B0C64}">
      <dsp:nvSpPr>
        <dsp:cNvPr id="0" name=""/>
        <dsp:cNvSpPr/>
      </dsp:nvSpPr>
      <dsp:spPr>
        <a:xfrm>
          <a:off x="0" y="0"/>
          <a:ext cx="2373255" cy="1032690"/>
        </a:xfrm>
        <a:prstGeom prst="roundRect">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US" sz="2100" b="1" kern="1200" dirty="0" err="1">
              <a:latin typeface="Times New Roman"/>
              <a:cs typeface="Times New Roman"/>
            </a:rPr>
            <a:t>Specificul</a:t>
          </a:r>
          <a:r>
            <a:rPr lang="en-US" sz="2100" b="1" kern="1200" dirty="0">
              <a:latin typeface="Times New Roman"/>
              <a:cs typeface="Times New Roman"/>
            </a:rPr>
            <a:t> </a:t>
          </a:r>
          <a:r>
            <a:rPr lang="en-US" sz="2100" b="1" kern="1200" dirty="0" err="1">
              <a:latin typeface="Times New Roman"/>
              <a:cs typeface="Times New Roman"/>
            </a:rPr>
            <a:t>învățării</a:t>
          </a:r>
          <a:r>
            <a:rPr lang="en-US" sz="2100" b="1" kern="1200" dirty="0">
              <a:latin typeface="Times New Roman"/>
              <a:cs typeface="Times New Roman"/>
            </a:rPr>
            <a:t> la </a:t>
          </a:r>
          <a:r>
            <a:rPr lang="en-US" sz="2100" b="1" kern="1200" dirty="0" err="1">
              <a:latin typeface="Times New Roman"/>
              <a:cs typeface="Times New Roman"/>
            </a:rPr>
            <a:t>preșcolari</a:t>
          </a:r>
          <a:endParaRPr lang="en-US" sz="2100" b="1" kern="1200" dirty="0">
            <a:latin typeface="Times New Roman"/>
            <a:cs typeface="Times New Roman"/>
          </a:endParaRPr>
        </a:p>
      </dsp:txBody>
      <dsp:txXfrm>
        <a:off x="50412" y="50412"/>
        <a:ext cx="2272431" cy="931866"/>
      </dsp:txXfrm>
    </dsp:sp>
    <dsp:sp modelId="{C40B9FD1-8ADD-47C8-ABBE-4ED76A9B880F}">
      <dsp:nvSpPr>
        <dsp:cNvPr id="0" name=""/>
        <dsp:cNvSpPr/>
      </dsp:nvSpPr>
      <dsp:spPr>
        <a:xfrm>
          <a:off x="2373255" y="1135959"/>
          <a:ext cx="3559884" cy="1032690"/>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rtl="0">
            <a:lnSpc>
              <a:spcPct val="90000"/>
            </a:lnSpc>
            <a:spcBef>
              <a:spcPct val="0"/>
            </a:spcBef>
            <a:spcAft>
              <a:spcPct val="15000"/>
            </a:spcAft>
            <a:buChar char="••"/>
          </a:pPr>
          <a:r>
            <a:rPr lang="en-US" sz="1700" b="1" kern="1200" dirty="0">
              <a:latin typeface="Times New Roman"/>
              <a:ea typeface="Cambria Math"/>
              <a:cs typeface="Times New Roman"/>
            </a:rPr>
            <a:t>Structura</a:t>
          </a:r>
        </a:p>
        <a:p>
          <a:pPr marL="171450" lvl="1" indent="-171450" algn="l" defTabSz="755650" rtl="0">
            <a:lnSpc>
              <a:spcPct val="90000"/>
            </a:lnSpc>
            <a:spcBef>
              <a:spcPct val="0"/>
            </a:spcBef>
            <a:spcAft>
              <a:spcPct val="15000"/>
            </a:spcAft>
            <a:buChar char="••"/>
          </a:pPr>
          <a:r>
            <a:rPr lang="en-US" sz="1700" b="1" kern="1200" dirty="0" err="1">
              <a:latin typeface="Times New Roman"/>
              <a:ea typeface="Cambria Math"/>
              <a:cs typeface="Times New Roman"/>
            </a:rPr>
            <a:t>Sugestii</a:t>
          </a:r>
          <a:r>
            <a:rPr lang="en-US" sz="1700" b="1" kern="1200" dirty="0">
              <a:latin typeface="Times New Roman"/>
              <a:ea typeface="Cambria Math"/>
              <a:cs typeface="Times New Roman"/>
            </a:rPr>
            <a:t> de </a:t>
          </a:r>
          <a:r>
            <a:rPr lang="en-US" sz="1700" b="1" kern="1200" dirty="0" err="1">
              <a:latin typeface="Times New Roman"/>
              <a:ea typeface="Cambria Math"/>
              <a:cs typeface="Times New Roman"/>
            </a:rPr>
            <a:t>activități</a:t>
          </a:r>
          <a:endParaRPr lang="en-US" sz="1700" b="1" kern="1200" dirty="0">
            <a:latin typeface="Times New Roman"/>
            <a:ea typeface="Cambria Math"/>
            <a:cs typeface="Times New Roman"/>
          </a:endParaRPr>
        </a:p>
      </dsp:txBody>
      <dsp:txXfrm>
        <a:off x="2373255" y="1265045"/>
        <a:ext cx="3172625" cy="774518"/>
      </dsp:txXfrm>
    </dsp:sp>
    <dsp:sp modelId="{388ACB46-15A6-4226-AF20-D296826D212A}">
      <dsp:nvSpPr>
        <dsp:cNvPr id="0" name=""/>
        <dsp:cNvSpPr/>
      </dsp:nvSpPr>
      <dsp:spPr>
        <a:xfrm>
          <a:off x="0" y="1135959"/>
          <a:ext cx="2373255" cy="1032690"/>
        </a:xfrm>
        <a:prstGeom prst="roundRect">
          <a:avLst/>
        </a:prstGeom>
        <a:solidFill>
          <a:schemeClr val="accent6">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US" sz="2100" b="1" kern="1200" dirty="0" err="1">
              <a:latin typeface="Times New Roman"/>
              <a:ea typeface="Cambria Math"/>
              <a:cs typeface="Times New Roman"/>
            </a:rPr>
            <a:t>Activitatea</a:t>
          </a:r>
          <a:r>
            <a:rPr lang="en-US" sz="2100" b="1" kern="1200" dirty="0">
              <a:latin typeface="Times New Roman"/>
              <a:ea typeface="Cambria Math"/>
              <a:cs typeface="Times New Roman"/>
            </a:rPr>
            <a:t> online </a:t>
          </a:r>
          <a:r>
            <a:rPr lang="en-US" sz="2100" b="1" kern="1200" dirty="0" err="1">
              <a:latin typeface="Times New Roman"/>
              <a:ea typeface="Cambria Math"/>
              <a:cs typeface="Times New Roman"/>
            </a:rPr>
            <a:t>asincron</a:t>
          </a:r>
          <a:endParaRPr lang="en-US" sz="2100" b="1" kern="1200" dirty="0">
            <a:latin typeface="Times New Roman"/>
            <a:ea typeface="Cambria Math"/>
            <a:cs typeface="Times New Roman"/>
          </a:endParaRPr>
        </a:p>
      </dsp:txBody>
      <dsp:txXfrm>
        <a:off x="50412" y="1186371"/>
        <a:ext cx="2272431" cy="931866"/>
      </dsp:txXfrm>
    </dsp:sp>
    <dsp:sp modelId="{175516EE-0C8D-40DB-B11D-BEF74811C86F}">
      <dsp:nvSpPr>
        <dsp:cNvPr id="0" name=""/>
        <dsp:cNvSpPr/>
      </dsp:nvSpPr>
      <dsp:spPr>
        <a:xfrm>
          <a:off x="2373255" y="2271919"/>
          <a:ext cx="3559884" cy="1032690"/>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b="1" kern="1200" dirty="0" err="1">
              <a:latin typeface="Times New Roman"/>
              <a:ea typeface="Cambria Math"/>
              <a:cs typeface="Times New Roman"/>
            </a:rPr>
            <a:t>Structură</a:t>
          </a:r>
          <a:endParaRPr lang="en-US" sz="1700" b="1" kern="1200" dirty="0">
            <a:latin typeface="Times New Roman"/>
            <a:ea typeface="Cambria Math"/>
            <a:cs typeface="Times New Roman"/>
          </a:endParaRPr>
        </a:p>
        <a:p>
          <a:pPr marL="171450" lvl="1" indent="-171450" algn="l" defTabSz="755650" rtl="0">
            <a:lnSpc>
              <a:spcPct val="90000"/>
            </a:lnSpc>
            <a:spcBef>
              <a:spcPct val="0"/>
            </a:spcBef>
            <a:spcAft>
              <a:spcPct val="15000"/>
            </a:spcAft>
            <a:buChar char="••"/>
          </a:pPr>
          <a:r>
            <a:rPr lang="en-US" sz="1700" b="1" kern="1200" dirty="0">
              <a:latin typeface="Times New Roman"/>
              <a:ea typeface="Cambria Math"/>
              <a:cs typeface="Times New Roman"/>
            </a:rPr>
            <a:t>Organizare</a:t>
          </a:r>
        </a:p>
        <a:p>
          <a:pPr marL="171450" lvl="1" indent="-171450" algn="l" defTabSz="755650" rtl="0">
            <a:lnSpc>
              <a:spcPct val="90000"/>
            </a:lnSpc>
            <a:spcBef>
              <a:spcPct val="0"/>
            </a:spcBef>
            <a:spcAft>
              <a:spcPct val="15000"/>
            </a:spcAft>
            <a:buChar char="••"/>
          </a:pPr>
          <a:r>
            <a:rPr lang="en-US" sz="1700" b="1" kern="1200" dirty="0" err="1">
              <a:latin typeface="Times New Roman"/>
              <a:ea typeface="Cambria Math"/>
              <a:cs typeface="Times New Roman"/>
            </a:rPr>
            <a:t>Tipuri</a:t>
          </a:r>
          <a:r>
            <a:rPr lang="en-US" sz="1700" b="1" kern="1200" dirty="0">
              <a:latin typeface="Times New Roman"/>
              <a:ea typeface="Cambria Math"/>
              <a:cs typeface="Times New Roman"/>
            </a:rPr>
            <a:t> de </a:t>
          </a:r>
          <a:r>
            <a:rPr lang="en-US" sz="1700" b="1" kern="1200" dirty="0" err="1">
              <a:latin typeface="Times New Roman"/>
              <a:ea typeface="Cambria Math"/>
              <a:cs typeface="Times New Roman"/>
            </a:rPr>
            <a:t>activități</a:t>
          </a:r>
          <a:endParaRPr lang="en-US" sz="1700" b="1" kern="1200" dirty="0">
            <a:latin typeface="Times New Roman"/>
            <a:ea typeface="Cambria Math"/>
            <a:cs typeface="Times New Roman"/>
          </a:endParaRPr>
        </a:p>
      </dsp:txBody>
      <dsp:txXfrm>
        <a:off x="2373255" y="2401005"/>
        <a:ext cx="3172625" cy="774518"/>
      </dsp:txXfrm>
    </dsp:sp>
    <dsp:sp modelId="{121F7CC7-AAA2-40C7-A208-D9C559789DCD}">
      <dsp:nvSpPr>
        <dsp:cNvPr id="0" name=""/>
        <dsp:cNvSpPr/>
      </dsp:nvSpPr>
      <dsp:spPr>
        <a:xfrm>
          <a:off x="0" y="2271919"/>
          <a:ext cx="2373255" cy="1032690"/>
        </a:xfrm>
        <a:prstGeom prst="roundRect">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US" sz="2100" b="1" kern="1200" dirty="0">
              <a:latin typeface="Times New Roman"/>
              <a:ea typeface="Cambria Math"/>
              <a:cs typeface="Times New Roman"/>
            </a:rPr>
            <a:t>Activitatea online sincron</a:t>
          </a:r>
        </a:p>
      </dsp:txBody>
      <dsp:txXfrm>
        <a:off x="50412" y="2322331"/>
        <a:ext cx="2272431" cy="9318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9C616-2B0E-4540-B4C3-6888DB9CC004}">
      <dsp:nvSpPr>
        <dsp:cNvPr id="0" name=""/>
        <dsp:cNvSpPr/>
      </dsp:nvSpPr>
      <dsp:spPr>
        <a:xfrm rot="2562098">
          <a:off x="2885956" y="3713294"/>
          <a:ext cx="801919" cy="52734"/>
        </a:xfrm>
        <a:custGeom>
          <a:avLst/>
          <a:gdLst/>
          <a:ahLst/>
          <a:cxnLst/>
          <a:rect l="0" t="0" r="0" b="0"/>
          <a:pathLst>
            <a:path>
              <a:moveTo>
                <a:pt x="0" y="26367"/>
              </a:moveTo>
              <a:lnTo>
                <a:pt x="801919" y="2636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197FB49-4585-4B55-ADF9-BEE0B2AEB6F7}">
      <dsp:nvSpPr>
        <dsp:cNvPr id="0" name=""/>
        <dsp:cNvSpPr/>
      </dsp:nvSpPr>
      <dsp:spPr>
        <a:xfrm>
          <a:off x="2992253" y="2619833"/>
          <a:ext cx="891551" cy="52734"/>
        </a:xfrm>
        <a:custGeom>
          <a:avLst/>
          <a:gdLst/>
          <a:ahLst/>
          <a:cxnLst/>
          <a:rect l="0" t="0" r="0" b="0"/>
          <a:pathLst>
            <a:path>
              <a:moveTo>
                <a:pt x="0" y="26367"/>
              </a:moveTo>
              <a:lnTo>
                <a:pt x="891551" y="2636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CB6AC71-844A-4D4B-A3B5-8A8543922BDC}">
      <dsp:nvSpPr>
        <dsp:cNvPr id="0" name=""/>
        <dsp:cNvSpPr/>
      </dsp:nvSpPr>
      <dsp:spPr>
        <a:xfrm rot="19037902">
          <a:off x="2885956" y="1526371"/>
          <a:ext cx="801919" cy="52734"/>
        </a:xfrm>
        <a:custGeom>
          <a:avLst/>
          <a:gdLst/>
          <a:ahLst/>
          <a:cxnLst/>
          <a:rect l="0" t="0" r="0" b="0"/>
          <a:pathLst>
            <a:path>
              <a:moveTo>
                <a:pt x="0" y="26367"/>
              </a:moveTo>
              <a:lnTo>
                <a:pt x="801919" y="2636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899FF07-5678-4FFB-A491-FCEDC8719D39}">
      <dsp:nvSpPr>
        <dsp:cNvPr id="0" name=""/>
        <dsp:cNvSpPr/>
      </dsp:nvSpPr>
      <dsp:spPr>
        <a:xfrm>
          <a:off x="870578" y="1253404"/>
          <a:ext cx="2543547" cy="2543547"/>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7A9CE9E-0B68-4573-900B-0FBF1C6F3EC8}">
      <dsp:nvSpPr>
        <dsp:cNvPr id="0" name=""/>
        <dsp:cNvSpPr/>
      </dsp:nvSpPr>
      <dsp:spPr>
        <a:xfrm>
          <a:off x="3379287" y="256"/>
          <a:ext cx="1526128" cy="1526128"/>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i="0" kern="1200" dirty="0" err="1">
              <a:latin typeface="Times New Roman"/>
              <a:cs typeface="Times New Roman"/>
            </a:rPr>
            <a:t>În</a:t>
          </a:r>
          <a:r>
            <a:rPr lang="en-US" sz="1400" b="1" i="0" kern="1200" dirty="0">
              <a:latin typeface="Times New Roman"/>
              <a:cs typeface="Times New Roman"/>
            </a:rPr>
            <a:t> </a:t>
          </a:r>
          <a:r>
            <a:rPr lang="en-US" sz="1400" b="1" i="0" kern="1200" dirty="0" err="1">
              <a:latin typeface="Times New Roman"/>
              <a:cs typeface="Times New Roman"/>
            </a:rPr>
            <a:t>ce</a:t>
          </a:r>
          <a:r>
            <a:rPr lang="en-US" sz="1400" b="1" i="0" kern="1200" dirty="0">
              <a:latin typeface="Times New Roman"/>
              <a:cs typeface="Times New Roman"/>
            </a:rPr>
            <a:t> moment al zilei organizam activități sincron?</a:t>
          </a:r>
        </a:p>
      </dsp:txBody>
      <dsp:txXfrm>
        <a:off x="3602783" y="223752"/>
        <a:ext cx="1079136" cy="1079136"/>
      </dsp:txXfrm>
    </dsp:sp>
    <dsp:sp modelId="{3106DA39-A434-4912-B8EE-9DF9B1887BB8}">
      <dsp:nvSpPr>
        <dsp:cNvPr id="0" name=""/>
        <dsp:cNvSpPr/>
      </dsp:nvSpPr>
      <dsp:spPr>
        <a:xfrm>
          <a:off x="3883804" y="1883136"/>
          <a:ext cx="1526128" cy="1526128"/>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i="0" kern="1200" dirty="0">
              <a:latin typeface="Times New Roman"/>
              <a:cs typeface="Times New Roman"/>
            </a:rPr>
            <a:t>Câte sesiuni organizam?</a:t>
          </a:r>
        </a:p>
      </dsp:txBody>
      <dsp:txXfrm>
        <a:off x="4107300" y="2106632"/>
        <a:ext cx="1079136" cy="1079136"/>
      </dsp:txXfrm>
    </dsp:sp>
    <dsp:sp modelId="{48258EBF-16CA-44EA-ADAC-625B5D8030DE}">
      <dsp:nvSpPr>
        <dsp:cNvPr id="0" name=""/>
        <dsp:cNvSpPr/>
      </dsp:nvSpPr>
      <dsp:spPr>
        <a:xfrm>
          <a:off x="3379287" y="3766016"/>
          <a:ext cx="1526128" cy="1526128"/>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i="0" kern="1200" dirty="0" err="1">
              <a:latin typeface="Times New Roman"/>
              <a:cs typeface="Times New Roman"/>
            </a:rPr>
            <a:t>Cât</a:t>
          </a:r>
          <a:r>
            <a:rPr lang="en-US" sz="1400" b="1" i="0" kern="1200" dirty="0">
              <a:latin typeface="Times New Roman"/>
              <a:cs typeface="Times New Roman"/>
            </a:rPr>
            <a:t> </a:t>
          </a:r>
          <a:r>
            <a:rPr lang="en-US" sz="1400" b="1" i="0" kern="1200" dirty="0" err="1">
              <a:latin typeface="Times New Roman"/>
              <a:cs typeface="Times New Roman"/>
            </a:rPr>
            <a:t>durează</a:t>
          </a:r>
          <a:r>
            <a:rPr lang="en-US" sz="1400" b="1" i="0" kern="1200" dirty="0">
              <a:latin typeface="Times New Roman"/>
              <a:cs typeface="Times New Roman"/>
            </a:rPr>
            <a:t> o </a:t>
          </a:r>
          <a:r>
            <a:rPr lang="en-US" sz="1400" b="1" i="0" kern="1200" dirty="0" err="1">
              <a:latin typeface="Times New Roman"/>
              <a:cs typeface="Times New Roman"/>
            </a:rPr>
            <a:t>sesiune</a:t>
          </a:r>
          <a:r>
            <a:rPr lang="en-US" sz="1400" b="1" i="0" kern="1200" dirty="0">
              <a:latin typeface="Times New Roman"/>
              <a:cs typeface="Times New Roman"/>
            </a:rPr>
            <a:t> online?</a:t>
          </a:r>
        </a:p>
      </dsp:txBody>
      <dsp:txXfrm>
        <a:off x="3602783" y="3989512"/>
        <a:ext cx="1079136" cy="10791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18C64-CB51-496D-ABEE-444CC6CC6B83}">
      <dsp:nvSpPr>
        <dsp:cNvPr id="0" name=""/>
        <dsp:cNvSpPr/>
      </dsp:nvSpPr>
      <dsp:spPr>
        <a:xfrm>
          <a:off x="0" y="393821"/>
          <a:ext cx="6130207" cy="2608200"/>
        </a:xfrm>
        <a:prstGeom prst="rect">
          <a:avLst/>
        </a:prstGeom>
        <a:solidFill>
          <a:schemeClr val="lt1">
            <a:alpha val="9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5772" tIns="374904" rIns="475772" bIns="128016" numCol="1" spcCol="1270" anchor="t" anchorCtr="0">
          <a:noAutofit/>
        </a:bodyPr>
        <a:lstStyle/>
        <a:p>
          <a:pPr marL="171450" lvl="1" indent="-171450" algn="l" defTabSz="800100" rtl="0">
            <a:lnSpc>
              <a:spcPct val="90000"/>
            </a:lnSpc>
            <a:spcBef>
              <a:spcPct val="0"/>
            </a:spcBef>
            <a:spcAft>
              <a:spcPct val="15000"/>
            </a:spcAft>
            <a:buChar char="••"/>
          </a:pPr>
          <a:r>
            <a:rPr lang="en-US" sz="1800" b="1" kern="1200" dirty="0" err="1">
              <a:latin typeface="Times New Roman"/>
              <a:cs typeface="Times New Roman"/>
            </a:rPr>
            <a:t>Rutine</a:t>
          </a:r>
          <a:r>
            <a:rPr lang="en-US" sz="1800" b="1" kern="1200" dirty="0">
              <a:latin typeface="Times New Roman"/>
              <a:cs typeface="Times New Roman"/>
            </a:rPr>
            <a:t> (recitative, numărători, jocuri cu </a:t>
          </a:r>
          <a:r>
            <a:rPr lang="en-US" sz="1800" b="1" kern="1200" dirty="0" err="1">
              <a:latin typeface="Times New Roman"/>
              <a:cs typeface="Times New Roman"/>
            </a:rPr>
            <a:t>degetelele</a:t>
          </a:r>
          <a:r>
            <a:rPr lang="en-US" sz="1800" b="1" kern="1200" dirty="0">
              <a:latin typeface="Times New Roman"/>
              <a:cs typeface="Times New Roman"/>
            </a:rPr>
            <a:t>, cu </a:t>
          </a:r>
          <a:r>
            <a:rPr lang="en-US" sz="1800" b="1" kern="1200" dirty="0" err="1">
              <a:latin typeface="Times New Roman"/>
              <a:cs typeface="Times New Roman"/>
            </a:rPr>
            <a:t>diferite</a:t>
          </a:r>
          <a:r>
            <a:rPr lang="en-US" sz="1800" b="1" kern="1200" dirty="0">
              <a:latin typeface="Times New Roman"/>
              <a:cs typeface="Times New Roman"/>
            </a:rPr>
            <a:t> </a:t>
          </a:r>
          <a:r>
            <a:rPr lang="en-US" sz="1800" b="1" kern="1200" dirty="0" err="1">
              <a:latin typeface="Times New Roman"/>
              <a:cs typeface="Times New Roman"/>
            </a:rPr>
            <a:t>obiecte</a:t>
          </a:r>
          <a:r>
            <a:rPr lang="en-US" sz="1800" b="1" kern="1200" dirty="0">
              <a:latin typeface="Times New Roman"/>
              <a:cs typeface="Times New Roman"/>
            </a:rPr>
            <a:t>, </a:t>
          </a:r>
          <a:r>
            <a:rPr lang="en-US" sz="1800" b="1" kern="1200" dirty="0" err="1">
              <a:latin typeface="Times New Roman"/>
              <a:cs typeface="Times New Roman"/>
            </a:rPr>
            <a:t>cântece</a:t>
          </a:r>
          <a:r>
            <a:rPr lang="en-US" sz="1800" b="1" kern="1200" dirty="0">
              <a:latin typeface="Times New Roman"/>
              <a:cs typeface="Times New Roman"/>
            </a:rPr>
            <a:t> </a:t>
          </a:r>
          <a:r>
            <a:rPr lang="en-US" sz="1800" b="1" kern="1200" dirty="0" err="1">
              <a:latin typeface="Times New Roman"/>
              <a:cs typeface="Times New Roman"/>
            </a:rPr>
            <a:t>cunoscute</a:t>
          </a:r>
          <a:r>
            <a:rPr lang="en-US" sz="1800" b="1" kern="1200" dirty="0">
              <a:latin typeface="Times New Roman"/>
              <a:cs typeface="Times New Roman"/>
            </a:rPr>
            <a:t>)</a:t>
          </a:r>
        </a:p>
        <a:p>
          <a:pPr marL="171450" lvl="1" indent="-171450" algn="l" defTabSz="800100" rtl="0">
            <a:lnSpc>
              <a:spcPct val="90000"/>
            </a:lnSpc>
            <a:spcBef>
              <a:spcPct val="0"/>
            </a:spcBef>
            <a:spcAft>
              <a:spcPct val="15000"/>
            </a:spcAft>
            <a:buChar char="••"/>
          </a:pPr>
          <a:r>
            <a:rPr lang="en-US" sz="1800" b="1" kern="1200" dirty="0" err="1">
              <a:latin typeface="Times New Roman"/>
              <a:cs typeface="Times New Roman"/>
            </a:rPr>
            <a:t>Focusare</a:t>
          </a:r>
          <a:r>
            <a:rPr lang="en-US" sz="1800" b="1" kern="1200" dirty="0">
              <a:latin typeface="Times New Roman"/>
              <a:cs typeface="Times New Roman"/>
            </a:rPr>
            <a:t> pe un </a:t>
          </a:r>
          <a:r>
            <a:rPr lang="en-US" sz="1800" b="1" kern="1200" dirty="0" err="1">
              <a:latin typeface="Times New Roman"/>
              <a:cs typeface="Times New Roman"/>
            </a:rPr>
            <a:t>singur</a:t>
          </a:r>
          <a:r>
            <a:rPr lang="en-US" sz="1800" b="1" kern="1200" dirty="0">
              <a:latin typeface="Times New Roman"/>
              <a:cs typeface="Times New Roman"/>
            </a:rPr>
            <a:t> obiectiv (mai </a:t>
          </a:r>
          <a:r>
            <a:rPr lang="en-US" sz="1800" b="1" kern="1200" dirty="0" err="1">
              <a:latin typeface="Times New Roman"/>
              <a:cs typeface="Times New Roman"/>
            </a:rPr>
            <a:t>puțin</a:t>
          </a:r>
          <a:r>
            <a:rPr lang="en-US" sz="1800" b="1" kern="1200" dirty="0">
              <a:latin typeface="Times New Roman"/>
              <a:cs typeface="Times New Roman"/>
            </a:rPr>
            <a:t> </a:t>
          </a:r>
          <a:r>
            <a:rPr lang="en-US" sz="1800" b="1" kern="1200" dirty="0" err="1">
              <a:latin typeface="Times New Roman"/>
              <a:cs typeface="Times New Roman"/>
            </a:rPr>
            <a:t>este</a:t>
          </a:r>
          <a:r>
            <a:rPr lang="en-US" sz="1800" b="1" kern="1200" dirty="0">
              <a:latin typeface="Times New Roman"/>
              <a:cs typeface="Times New Roman"/>
            </a:rPr>
            <a:t> de data </a:t>
          </a:r>
          <a:r>
            <a:rPr lang="en-US" sz="1800" b="1" kern="1200" dirty="0" err="1">
              <a:latin typeface="Times New Roman"/>
              <a:cs typeface="Times New Roman"/>
            </a:rPr>
            <a:t>aceasta</a:t>
          </a:r>
          <a:r>
            <a:rPr lang="en-US" sz="1800" b="1" kern="1200" dirty="0">
              <a:latin typeface="Times New Roman"/>
              <a:cs typeface="Times New Roman"/>
            </a:rPr>
            <a:t> </a:t>
          </a:r>
          <a:r>
            <a:rPr lang="en-US" sz="1800" b="1" kern="1200" dirty="0" err="1">
              <a:latin typeface="Times New Roman"/>
              <a:cs typeface="Times New Roman"/>
            </a:rPr>
            <a:t>mai</a:t>
          </a:r>
          <a:r>
            <a:rPr lang="en-US" sz="1800" b="1" kern="1200" dirty="0">
              <a:latin typeface="Times New Roman"/>
              <a:cs typeface="Times New Roman"/>
            </a:rPr>
            <a:t> </a:t>
          </a:r>
          <a:r>
            <a:rPr lang="en-US" sz="1800" b="1" kern="1200" dirty="0" err="1">
              <a:latin typeface="Times New Roman"/>
              <a:cs typeface="Times New Roman"/>
            </a:rPr>
            <a:t>mult</a:t>
          </a:r>
          <a:r>
            <a:rPr lang="en-US" sz="1800" b="1" kern="1200" dirty="0">
              <a:latin typeface="Times New Roman"/>
              <a:cs typeface="Times New Roman"/>
            </a:rPr>
            <a:t>)</a:t>
          </a:r>
        </a:p>
        <a:p>
          <a:pPr marL="171450" lvl="1" indent="-171450" algn="l" defTabSz="800100" rtl="0">
            <a:lnSpc>
              <a:spcPct val="90000"/>
            </a:lnSpc>
            <a:spcBef>
              <a:spcPct val="0"/>
            </a:spcBef>
            <a:spcAft>
              <a:spcPct val="15000"/>
            </a:spcAft>
            <a:buChar char="••"/>
          </a:pPr>
          <a:r>
            <a:rPr lang="en-US" sz="1800" b="1" kern="1200" dirty="0" err="1">
              <a:latin typeface="Times New Roman"/>
              <a:cs typeface="Times New Roman"/>
            </a:rPr>
            <a:t>Persoane</a:t>
          </a:r>
          <a:r>
            <a:rPr lang="en-US" sz="1800" b="1" kern="1200" dirty="0">
              <a:latin typeface="Times New Roman"/>
              <a:cs typeface="Times New Roman"/>
            </a:rPr>
            <a:t> </a:t>
          </a:r>
          <a:r>
            <a:rPr lang="en-US" sz="1800" b="1" kern="1200" dirty="0" err="1">
              <a:latin typeface="Times New Roman"/>
              <a:cs typeface="Times New Roman"/>
            </a:rPr>
            <a:t>resurse</a:t>
          </a:r>
          <a:r>
            <a:rPr lang="en-US" sz="1800" b="1" kern="1200" dirty="0">
              <a:latin typeface="Times New Roman"/>
              <a:cs typeface="Times New Roman"/>
            </a:rPr>
            <a:t>- medici, </a:t>
          </a:r>
          <a:r>
            <a:rPr lang="en-US" sz="1800" b="1" kern="1200" dirty="0" err="1">
              <a:latin typeface="Times New Roman"/>
              <a:cs typeface="Times New Roman"/>
            </a:rPr>
            <a:t>actori</a:t>
          </a:r>
          <a:r>
            <a:rPr lang="en-US" sz="1800" b="1" kern="1200" dirty="0">
              <a:latin typeface="Times New Roman"/>
              <a:cs typeface="Times New Roman"/>
            </a:rPr>
            <a:t>, </a:t>
          </a:r>
          <a:r>
            <a:rPr lang="en-US" sz="1800" b="1" kern="1200" dirty="0" err="1">
              <a:latin typeface="Times New Roman"/>
              <a:cs typeface="Times New Roman"/>
            </a:rPr>
            <a:t>polițiști</a:t>
          </a:r>
          <a:r>
            <a:rPr lang="en-US" sz="1800" b="1" kern="1200" dirty="0">
              <a:latin typeface="Times New Roman"/>
              <a:cs typeface="Times New Roman"/>
            </a:rPr>
            <a:t> (Palatul copiilor)</a:t>
          </a:r>
        </a:p>
        <a:p>
          <a:pPr marL="171450" lvl="1" indent="-171450" algn="l" defTabSz="800100" rtl="0">
            <a:lnSpc>
              <a:spcPct val="90000"/>
            </a:lnSpc>
            <a:spcBef>
              <a:spcPct val="0"/>
            </a:spcBef>
            <a:spcAft>
              <a:spcPct val="15000"/>
            </a:spcAft>
            <a:buChar char="••"/>
          </a:pPr>
          <a:r>
            <a:rPr lang="en-US" sz="1800" b="1" kern="1200" dirty="0" err="1">
              <a:latin typeface="Times New Roman"/>
              <a:cs typeface="Times New Roman"/>
            </a:rPr>
            <a:t>Evitarea</a:t>
          </a:r>
          <a:r>
            <a:rPr lang="en-US" sz="1800" b="1" kern="1200" dirty="0">
              <a:latin typeface="Times New Roman"/>
              <a:cs typeface="Times New Roman"/>
            </a:rPr>
            <a:t> </a:t>
          </a:r>
          <a:r>
            <a:rPr lang="en-US" sz="1800" b="1" kern="1200" dirty="0" err="1">
              <a:latin typeface="Times New Roman"/>
              <a:cs typeface="Times New Roman"/>
            </a:rPr>
            <a:t>suprasolicitării</a:t>
          </a:r>
          <a:r>
            <a:rPr lang="en-US" sz="1800" b="1" kern="1200" dirty="0">
              <a:latin typeface="Times New Roman"/>
              <a:cs typeface="Times New Roman"/>
            </a:rPr>
            <a:t> </a:t>
          </a:r>
          <a:r>
            <a:rPr lang="en-US" sz="1800" b="1" kern="1200" dirty="0" err="1">
              <a:latin typeface="Times New Roman"/>
              <a:cs typeface="Times New Roman"/>
            </a:rPr>
            <a:t>părinților</a:t>
          </a:r>
          <a:endParaRPr lang="en-US" sz="1800" b="1" kern="1200" dirty="0">
            <a:latin typeface="Times New Roman"/>
            <a:cs typeface="Times New Roman"/>
          </a:endParaRPr>
        </a:p>
        <a:p>
          <a:pPr marL="171450" lvl="1" indent="-171450" algn="l" defTabSz="800100" rtl="0">
            <a:lnSpc>
              <a:spcPct val="90000"/>
            </a:lnSpc>
            <a:spcBef>
              <a:spcPct val="0"/>
            </a:spcBef>
            <a:spcAft>
              <a:spcPct val="15000"/>
            </a:spcAft>
            <a:buChar char="••"/>
          </a:pPr>
          <a:r>
            <a:rPr lang="en-US" sz="1800" b="1" kern="1200" dirty="0" err="1">
              <a:latin typeface="Times New Roman"/>
              <a:cs typeface="Times New Roman"/>
            </a:rPr>
            <a:t>Dezvoltarea</a:t>
          </a:r>
          <a:r>
            <a:rPr lang="en-US" sz="1800" b="1" kern="1200" dirty="0">
              <a:latin typeface="Times New Roman"/>
              <a:cs typeface="Times New Roman"/>
            </a:rPr>
            <a:t> </a:t>
          </a:r>
          <a:r>
            <a:rPr lang="en-US" sz="1800" b="1" kern="1200" dirty="0" err="1">
              <a:latin typeface="Times New Roman"/>
              <a:cs typeface="Times New Roman"/>
            </a:rPr>
            <a:t>autonomiei</a:t>
          </a:r>
          <a:r>
            <a:rPr lang="en-US" sz="1800" b="1" kern="1200" dirty="0">
              <a:latin typeface="Times New Roman"/>
              <a:cs typeface="Times New Roman"/>
            </a:rPr>
            <a:t> </a:t>
          </a:r>
          <a:r>
            <a:rPr lang="en-US" sz="1800" b="1" kern="1200" dirty="0" err="1">
              <a:latin typeface="Times New Roman"/>
              <a:cs typeface="Times New Roman"/>
            </a:rPr>
            <a:t>personale</a:t>
          </a:r>
          <a:endParaRPr lang="en-US" sz="1800" b="1" kern="1200" dirty="0">
            <a:latin typeface="Times New Roman"/>
            <a:cs typeface="Times New Roman"/>
          </a:endParaRPr>
        </a:p>
      </dsp:txBody>
      <dsp:txXfrm>
        <a:off x="0" y="393821"/>
        <a:ext cx="6130207" cy="2608200"/>
      </dsp:txXfrm>
    </dsp:sp>
    <dsp:sp modelId="{CF48C93B-B7CF-4E37-A4B5-BCD20C930086}">
      <dsp:nvSpPr>
        <dsp:cNvPr id="0" name=""/>
        <dsp:cNvSpPr/>
      </dsp:nvSpPr>
      <dsp:spPr>
        <a:xfrm>
          <a:off x="306510" y="128141"/>
          <a:ext cx="4291144" cy="531360"/>
        </a:xfrm>
        <a:prstGeom prst="roundRect">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195" tIns="0" rIns="162195" bIns="0" numCol="1" spcCol="1270" anchor="ctr" anchorCtr="0">
          <a:noAutofit/>
        </a:bodyPr>
        <a:lstStyle/>
        <a:p>
          <a:pPr lvl="0" algn="l" defTabSz="800100">
            <a:lnSpc>
              <a:spcPct val="90000"/>
            </a:lnSpc>
            <a:spcBef>
              <a:spcPct val="0"/>
            </a:spcBef>
            <a:spcAft>
              <a:spcPct val="35000"/>
            </a:spcAft>
          </a:pPr>
          <a:r>
            <a:rPr lang="en-US" sz="1800" b="1" kern="1200" dirty="0">
              <a:latin typeface="Times New Roman"/>
              <a:cs typeface="Times New Roman"/>
            </a:rPr>
            <a:t>PROIECTARE</a:t>
          </a:r>
        </a:p>
      </dsp:txBody>
      <dsp:txXfrm>
        <a:off x="332449" y="154080"/>
        <a:ext cx="4239266" cy="479482"/>
      </dsp:txXfrm>
    </dsp:sp>
    <dsp:sp modelId="{F3EDAF08-3CD7-43E5-949A-C63C02B2C8E4}">
      <dsp:nvSpPr>
        <dsp:cNvPr id="0" name=""/>
        <dsp:cNvSpPr/>
      </dsp:nvSpPr>
      <dsp:spPr>
        <a:xfrm>
          <a:off x="0" y="3364901"/>
          <a:ext cx="6130207" cy="1530900"/>
        </a:xfrm>
        <a:prstGeom prst="rect">
          <a:avLst/>
        </a:prstGeom>
        <a:solidFill>
          <a:schemeClr val="lt1">
            <a:alpha val="90000"/>
            <a:hueOff val="0"/>
            <a:satOff val="0"/>
            <a:lumOff val="0"/>
            <a:alphaOff val="0"/>
          </a:schemeClr>
        </a:solidFill>
        <a:ln w="12700" cap="flat" cmpd="sng" algn="ctr">
          <a:solidFill>
            <a:schemeClr val="accent6">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5772" tIns="374904" rIns="475772" bIns="128016" numCol="1" spcCol="1270" anchor="t" anchorCtr="0">
          <a:noAutofit/>
        </a:bodyPr>
        <a:lstStyle/>
        <a:p>
          <a:pPr marL="171450" lvl="1" indent="-171450" algn="l" defTabSz="800100" rtl="0">
            <a:lnSpc>
              <a:spcPct val="90000"/>
            </a:lnSpc>
            <a:spcBef>
              <a:spcPct val="0"/>
            </a:spcBef>
            <a:spcAft>
              <a:spcPct val="15000"/>
            </a:spcAft>
            <a:buChar char="••"/>
          </a:pPr>
          <a:r>
            <a:rPr lang="en-US" sz="1800" b="1" kern="1200" dirty="0" err="1">
              <a:latin typeface="Times New Roman"/>
              <a:cs typeface="Times New Roman"/>
            </a:rPr>
            <a:t>Conținuturi</a:t>
          </a:r>
          <a:r>
            <a:rPr lang="en-US" sz="1800" b="1" kern="1200" dirty="0">
              <a:latin typeface="Times New Roman"/>
              <a:cs typeface="Times New Roman"/>
            </a:rPr>
            <a:t> (</a:t>
          </a:r>
          <a:r>
            <a:rPr lang="en-US" sz="1800" b="1" kern="1200" dirty="0" err="1">
              <a:latin typeface="Times New Roman"/>
              <a:cs typeface="Times New Roman"/>
            </a:rPr>
            <a:t>teme</a:t>
          </a:r>
          <a:r>
            <a:rPr lang="en-US" sz="1800" b="1" kern="1200" dirty="0">
              <a:latin typeface="Times New Roman"/>
              <a:cs typeface="Times New Roman"/>
            </a:rPr>
            <a:t> </a:t>
          </a:r>
          <a:r>
            <a:rPr lang="en-US" sz="1800" b="1" kern="1200" dirty="0" err="1">
              <a:latin typeface="Times New Roman"/>
              <a:cs typeface="Times New Roman"/>
            </a:rPr>
            <a:t>saptămânale</a:t>
          </a:r>
          <a:r>
            <a:rPr lang="en-US" sz="1800" b="1" kern="1200" dirty="0">
              <a:latin typeface="Times New Roman"/>
              <a:cs typeface="Times New Roman"/>
            </a:rPr>
            <a:t>, </a:t>
          </a:r>
          <a:r>
            <a:rPr lang="en-US" sz="1800" b="1" kern="1200" dirty="0" err="1">
              <a:latin typeface="Times New Roman"/>
              <a:cs typeface="Times New Roman"/>
            </a:rPr>
            <a:t>proiecte</a:t>
          </a:r>
          <a:r>
            <a:rPr lang="en-US" sz="1800" b="1" kern="1200" dirty="0">
              <a:latin typeface="Times New Roman"/>
              <a:cs typeface="Times New Roman"/>
            </a:rPr>
            <a:t> </a:t>
          </a:r>
          <a:r>
            <a:rPr lang="en-US" sz="1800" b="1" kern="1200" dirty="0" err="1">
              <a:latin typeface="Times New Roman"/>
              <a:cs typeface="Times New Roman"/>
            </a:rPr>
            <a:t>tematice</a:t>
          </a:r>
          <a:r>
            <a:rPr lang="en-US" sz="1800" b="1" kern="1200" dirty="0">
              <a:latin typeface="Times New Roman"/>
              <a:cs typeface="Times New Roman"/>
            </a:rPr>
            <a:t>, </a:t>
          </a:r>
          <a:r>
            <a:rPr lang="en-US" sz="1800" b="1" kern="1200" dirty="0" err="1">
              <a:latin typeface="Times New Roman"/>
              <a:cs typeface="Times New Roman"/>
            </a:rPr>
            <a:t>evenimente</a:t>
          </a:r>
          <a:r>
            <a:rPr lang="en-US" sz="1800" b="1" kern="1200" dirty="0">
              <a:latin typeface="Times New Roman"/>
              <a:cs typeface="Times New Roman"/>
            </a:rPr>
            <a:t> </a:t>
          </a:r>
          <a:r>
            <a:rPr lang="en-US" sz="1800" b="1" kern="1200" dirty="0" err="1">
              <a:latin typeface="Times New Roman"/>
              <a:cs typeface="Times New Roman"/>
            </a:rPr>
            <a:t>importante</a:t>
          </a:r>
          <a:r>
            <a:rPr lang="en-US" sz="1800" b="1" kern="1200" dirty="0">
              <a:latin typeface="Times New Roman"/>
              <a:cs typeface="Times New Roman"/>
            </a:rPr>
            <a:t>, </a:t>
          </a:r>
          <a:r>
            <a:rPr lang="en-US" sz="1800" b="1" kern="1200" dirty="0" err="1">
              <a:latin typeface="Times New Roman"/>
              <a:cs typeface="Times New Roman"/>
            </a:rPr>
            <a:t>proiecte</a:t>
          </a:r>
          <a:r>
            <a:rPr lang="en-US" sz="1800" b="1" kern="1200" dirty="0">
              <a:latin typeface="Times New Roman"/>
              <a:cs typeface="Times New Roman"/>
            </a:rPr>
            <a:t> </a:t>
          </a:r>
          <a:r>
            <a:rPr lang="en-US" sz="1800" b="1" kern="1200" dirty="0" err="1">
              <a:latin typeface="Times New Roman"/>
              <a:cs typeface="Times New Roman"/>
            </a:rPr>
            <a:t>individuale</a:t>
          </a:r>
          <a:r>
            <a:rPr lang="en-US" sz="1800" b="1" kern="1200" dirty="0">
              <a:latin typeface="Times New Roman"/>
              <a:cs typeface="Times New Roman"/>
            </a:rPr>
            <a:t>)</a:t>
          </a:r>
        </a:p>
        <a:p>
          <a:pPr marL="171450" lvl="1" indent="-171450" algn="l" defTabSz="800100" rtl="0">
            <a:lnSpc>
              <a:spcPct val="90000"/>
            </a:lnSpc>
            <a:spcBef>
              <a:spcPct val="0"/>
            </a:spcBef>
            <a:spcAft>
              <a:spcPct val="15000"/>
            </a:spcAft>
            <a:buChar char="••"/>
          </a:pPr>
          <a:r>
            <a:rPr lang="en-US" sz="1800" b="1" kern="1200" dirty="0" err="1">
              <a:latin typeface="Times New Roman"/>
              <a:cs typeface="Times New Roman"/>
            </a:rPr>
            <a:t>Intâlniri</a:t>
          </a:r>
          <a:r>
            <a:rPr lang="en-US" sz="1800" b="1" kern="1200" dirty="0">
              <a:latin typeface="Times New Roman"/>
              <a:cs typeface="Times New Roman"/>
            </a:rPr>
            <a:t> 1 la 1 (</a:t>
          </a:r>
          <a:r>
            <a:rPr lang="en-US" sz="1800" b="1" kern="1200" dirty="0" err="1">
              <a:latin typeface="Times New Roman"/>
              <a:cs typeface="Times New Roman"/>
            </a:rPr>
            <a:t>întâniri</a:t>
          </a:r>
          <a:r>
            <a:rPr lang="en-US" sz="1800" b="1" kern="1200" dirty="0">
              <a:latin typeface="Times New Roman"/>
              <a:cs typeface="Times New Roman"/>
            </a:rPr>
            <a:t> </a:t>
          </a:r>
          <a:r>
            <a:rPr lang="en-US" sz="1800" b="1" kern="1200" dirty="0" err="1" smtClean="0">
              <a:latin typeface="Times New Roman"/>
              <a:cs typeface="Times New Roman"/>
            </a:rPr>
            <a:t>scur</a:t>
          </a:r>
          <a:r>
            <a:rPr lang="ro-RO" sz="1800" b="1" kern="1200" dirty="0" smtClean="0">
              <a:latin typeface="Times New Roman"/>
              <a:cs typeface="Times New Roman"/>
            </a:rPr>
            <a:t>t</a:t>
          </a:r>
          <a:r>
            <a:rPr lang="en-US" sz="1800" b="1" kern="1200" dirty="0" smtClean="0">
              <a:latin typeface="Times New Roman"/>
              <a:cs typeface="Times New Roman"/>
            </a:rPr>
            <a:t>e </a:t>
          </a:r>
          <a:r>
            <a:rPr lang="en-US" sz="1800" b="1" kern="1200" dirty="0" err="1" smtClean="0">
              <a:latin typeface="Times New Roman"/>
              <a:cs typeface="Times New Roman"/>
            </a:rPr>
            <a:t>educatoare</a:t>
          </a:r>
          <a:r>
            <a:rPr lang="ro-RO" sz="1800" b="1" kern="1200" dirty="0" smtClean="0">
              <a:latin typeface="Times New Roman"/>
              <a:cs typeface="Times New Roman"/>
            </a:rPr>
            <a:t>-copil)</a:t>
          </a:r>
          <a:endParaRPr lang="en-US" sz="1800" b="1" kern="1200" dirty="0">
            <a:latin typeface="Times New Roman"/>
            <a:cs typeface="Times New Roman"/>
          </a:endParaRPr>
        </a:p>
        <a:p>
          <a:pPr marL="171450" lvl="1" indent="-171450" algn="l" defTabSz="800100" rtl="0">
            <a:lnSpc>
              <a:spcPct val="90000"/>
            </a:lnSpc>
            <a:spcBef>
              <a:spcPct val="0"/>
            </a:spcBef>
            <a:spcAft>
              <a:spcPct val="15000"/>
            </a:spcAft>
            <a:buChar char="••"/>
          </a:pPr>
          <a:r>
            <a:rPr lang="en-US" sz="1800" b="1" kern="1200" dirty="0" err="1">
              <a:latin typeface="Times New Roman"/>
              <a:cs typeface="Times New Roman"/>
            </a:rPr>
            <a:t>Sesiuni</a:t>
          </a:r>
          <a:r>
            <a:rPr lang="en-US" sz="1800" b="1" kern="1200" dirty="0">
              <a:latin typeface="Times New Roman"/>
              <a:cs typeface="Times New Roman"/>
            </a:rPr>
            <a:t> de </a:t>
          </a:r>
          <a:r>
            <a:rPr lang="en-US" sz="1800" b="1" kern="1200" dirty="0" err="1">
              <a:latin typeface="Times New Roman"/>
              <a:cs typeface="Times New Roman"/>
            </a:rPr>
            <a:t>conectare</a:t>
          </a:r>
          <a:r>
            <a:rPr lang="en-US" sz="1800" b="1" kern="1200" dirty="0">
              <a:latin typeface="Times New Roman"/>
              <a:cs typeface="Times New Roman"/>
            </a:rPr>
            <a:t> (la </a:t>
          </a:r>
          <a:r>
            <a:rPr lang="en-US" sz="1800" b="1" kern="1200" dirty="0" err="1">
              <a:latin typeface="Times New Roman"/>
              <a:cs typeface="Times New Roman"/>
            </a:rPr>
            <a:t>nivelul</a:t>
          </a:r>
          <a:r>
            <a:rPr lang="en-US" sz="1800" b="1" kern="1200" dirty="0">
              <a:latin typeface="Times New Roman"/>
              <a:cs typeface="Times New Roman"/>
            </a:rPr>
            <a:t> </a:t>
          </a:r>
          <a:r>
            <a:rPr lang="en-US" sz="1800" b="1" kern="1200" dirty="0" err="1">
              <a:latin typeface="Times New Roman"/>
              <a:cs typeface="Times New Roman"/>
            </a:rPr>
            <a:t>grupei</a:t>
          </a:r>
          <a:r>
            <a:rPr lang="en-US" sz="1800" b="1" kern="1200" dirty="0">
              <a:latin typeface="Times New Roman"/>
              <a:cs typeface="Times New Roman"/>
            </a:rPr>
            <a:t>, grădiniței)</a:t>
          </a:r>
        </a:p>
      </dsp:txBody>
      <dsp:txXfrm>
        <a:off x="0" y="3364901"/>
        <a:ext cx="6130207" cy="1530900"/>
      </dsp:txXfrm>
    </dsp:sp>
    <dsp:sp modelId="{F367A0CA-D2A8-485B-9198-3414AF733BC3}">
      <dsp:nvSpPr>
        <dsp:cNvPr id="0" name=""/>
        <dsp:cNvSpPr/>
      </dsp:nvSpPr>
      <dsp:spPr>
        <a:xfrm>
          <a:off x="306510" y="3099221"/>
          <a:ext cx="4291144" cy="531360"/>
        </a:xfrm>
        <a:prstGeom prst="roundRect">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195" tIns="0" rIns="162195" bIns="0" numCol="1" spcCol="1270" anchor="ctr" anchorCtr="0">
          <a:noAutofit/>
        </a:bodyPr>
        <a:lstStyle/>
        <a:p>
          <a:pPr lvl="0" algn="l" defTabSz="800100" rtl="0">
            <a:lnSpc>
              <a:spcPct val="90000"/>
            </a:lnSpc>
            <a:spcBef>
              <a:spcPct val="0"/>
            </a:spcBef>
            <a:spcAft>
              <a:spcPct val="35000"/>
            </a:spcAft>
          </a:pPr>
          <a:r>
            <a:rPr lang="en-US" sz="1800" b="1" kern="1200" dirty="0">
              <a:latin typeface="Times New Roman"/>
              <a:cs typeface="Times New Roman"/>
            </a:rPr>
            <a:t>TIPURI DE ACTIVITĂȚI</a:t>
          </a:r>
        </a:p>
      </dsp:txBody>
      <dsp:txXfrm>
        <a:off x="332449" y="3125160"/>
        <a:ext cx="4239266" cy="479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346BD7-BC44-4A84-85DE-5F2B456E6094}" type="datetimeFigureOut">
              <a:rPr lang="en-US"/>
              <a:pPr/>
              <a:t>6/8/2021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367E19-E09F-49B7-A07F-C8C139A5F585}" type="slidenum">
              <a:rPr lang="en-US"/>
              <a:pPr/>
              <a:t>‹#›</a:t>
            </a:fld>
            <a:endParaRPr lang="en-US"/>
          </a:p>
        </p:txBody>
      </p:sp>
    </p:spTree>
    <p:extLst>
      <p:ext uri="{BB962C8B-B14F-4D97-AF65-F5344CB8AC3E}">
        <p14:creationId xmlns:p14="http://schemas.microsoft.com/office/powerpoint/2010/main" val="2383205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Anul </a:t>
            </a:r>
            <a:r>
              <a:rPr lang="en-US" dirty="0" err="1">
                <a:cs typeface="Calibri"/>
              </a:rPr>
              <a:t>acesta</a:t>
            </a:r>
            <a:r>
              <a:rPr lang="en-US" dirty="0">
                <a:cs typeface="Calibri"/>
              </a:rPr>
              <a:t> </a:t>
            </a:r>
            <a:r>
              <a:rPr lang="en-US" dirty="0" err="1">
                <a:cs typeface="Calibri"/>
              </a:rPr>
              <a:t>scolar</a:t>
            </a:r>
            <a:r>
              <a:rPr lang="en-US" dirty="0">
                <a:cs typeface="Calibri"/>
              </a:rPr>
              <a:t> </a:t>
            </a:r>
            <a:r>
              <a:rPr lang="en-US" dirty="0" err="1">
                <a:cs typeface="Calibri"/>
              </a:rPr>
              <a:t>este</a:t>
            </a:r>
            <a:r>
              <a:rPr lang="en-US" dirty="0">
                <a:cs typeface="Calibri"/>
              </a:rPr>
              <a:t> </a:t>
            </a:r>
            <a:r>
              <a:rPr lang="en-US" dirty="0" err="1">
                <a:cs typeface="Calibri"/>
              </a:rPr>
              <a:t>unul</a:t>
            </a:r>
            <a:r>
              <a:rPr lang="en-US" dirty="0">
                <a:cs typeface="Calibri"/>
              </a:rPr>
              <a:t> </a:t>
            </a:r>
            <a:r>
              <a:rPr lang="en-US" dirty="0" err="1">
                <a:cs typeface="Calibri"/>
              </a:rPr>
              <a:t>altfel</a:t>
            </a:r>
            <a:r>
              <a:rPr lang="en-US" dirty="0">
                <a:cs typeface="Calibri"/>
              </a:rPr>
              <a:t>,  </a:t>
            </a:r>
            <a:r>
              <a:rPr lang="en-US" dirty="0" err="1">
                <a:cs typeface="Calibri"/>
              </a:rPr>
              <a:t>atipic</a:t>
            </a:r>
            <a:r>
              <a:rPr lang="en-US" dirty="0">
                <a:cs typeface="Calibri"/>
              </a:rPr>
              <a:t>, </a:t>
            </a:r>
            <a:r>
              <a:rPr lang="en-US" dirty="0" err="1">
                <a:cs typeface="Calibri"/>
              </a:rPr>
              <a:t>extrem</a:t>
            </a:r>
            <a:r>
              <a:rPr lang="en-US" dirty="0">
                <a:cs typeface="Calibri"/>
              </a:rPr>
              <a:t> de </a:t>
            </a:r>
            <a:r>
              <a:rPr lang="en-US" dirty="0" err="1">
                <a:cs typeface="Calibri"/>
              </a:rPr>
              <a:t>provocator</a:t>
            </a:r>
            <a:r>
              <a:rPr lang="en-US" dirty="0">
                <a:cs typeface="Calibri"/>
              </a:rPr>
              <a:t>. </a:t>
            </a:r>
            <a:r>
              <a:rPr lang="en-US" dirty="0" err="1">
                <a:cs typeface="Calibri"/>
              </a:rPr>
              <a:t>Aceste</a:t>
            </a:r>
            <a:r>
              <a:rPr lang="en-US" dirty="0">
                <a:cs typeface="Calibri"/>
              </a:rPr>
              <a:t> </a:t>
            </a:r>
            <a:r>
              <a:rPr lang="en-US" dirty="0" err="1">
                <a:cs typeface="Calibri"/>
              </a:rPr>
              <a:t>provocari</a:t>
            </a:r>
            <a:r>
              <a:rPr lang="en-US" dirty="0">
                <a:cs typeface="Calibri"/>
              </a:rPr>
              <a:t> ne-au </a:t>
            </a:r>
            <a:r>
              <a:rPr lang="en-US" dirty="0" err="1">
                <a:cs typeface="Calibri"/>
              </a:rPr>
              <a:t>determinat</a:t>
            </a:r>
            <a:r>
              <a:rPr lang="en-US" dirty="0">
                <a:cs typeface="Calibri"/>
              </a:rPr>
              <a:t> pe </a:t>
            </a:r>
            <a:r>
              <a:rPr lang="en-US" dirty="0" err="1">
                <a:cs typeface="Calibri"/>
              </a:rPr>
              <a:t>toti</a:t>
            </a:r>
            <a:r>
              <a:rPr lang="en-US" dirty="0">
                <a:cs typeface="Calibri"/>
              </a:rPr>
              <a:t> sa ne </a:t>
            </a:r>
            <a:r>
              <a:rPr lang="en-US" dirty="0" err="1">
                <a:cs typeface="Calibri"/>
              </a:rPr>
              <a:t>adaptam</a:t>
            </a:r>
            <a:r>
              <a:rPr lang="en-US" dirty="0">
                <a:cs typeface="Calibri"/>
              </a:rPr>
              <a:t> </a:t>
            </a:r>
            <a:r>
              <a:rPr lang="en-US" dirty="0" err="1">
                <a:cs typeface="Calibri"/>
              </a:rPr>
              <a:t>continuu</a:t>
            </a:r>
            <a:r>
              <a:rPr lang="en-US" dirty="0">
                <a:cs typeface="Calibri"/>
              </a:rPr>
              <a:t>, sa ne </a:t>
            </a:r>
            <a:r>
              <a:rPr lang="en-US" dirty="0" err="1">
                <a:cs typeface="Calibri"/>
              </a:rPr>
              <a:t>dezvoltam</a:t>
            </a:r>
            <a:r>
              <a:rPr lang="en-US" dirty="0">
                <a:cs typeface="Calibri"/>
              </a:rPr>
              <a:t> </a:t>
            </a:r>
            <a:r>
              <a:rPr lang="en-US" dirty="0" err="1">
                <a:cs typeface="Calibri"/>
              </a:rPr>
              <a:t>profesional</a:t>
            </a:r>
            <a:r>
              <a:rPr lang="en-US" dirty="0">
                <a:cs typeface="Calibri"/>
              </a:rPr>
              <a:t> </a:t>
            </a:r>
            <a:r>
              <a:rPr lang="en-US" dirty="0" err="1">
                <a:cs typeface="Calibri"/>
              </a:rPr>
              <a:t>si</a:t>
            </a:r>
            <a:r>
              <a:rPr lang="en-US" dirty="0">
                <a:cs typeface="Calibri"/>
              </a:rPr>
              <a:t> personal. Tinta </a:t>
            </a:r>
            <a:r>
              <a:rPr lang="en-US" dirty="0" err="1">
                <a:cs typeface="Calibri"/>
              </a:rPr>
              <a:t>noastra</a:t>
            </a:r>
            <a:r>
              <a:rPr lang="en-US" dirty="0">
                <a:cs typeface="Calibri"/>
              </a:rPr>
              <a:t> </a:t>
            </a:r>
            <a:r>
              <a:rPr lang="en-US" dirty="0" err="1">
                <a:cs typeface="Calibri"/>
              </a:rPr>
              <a:t>este</a:t>
            </a:r>
            <a:r>
              <a:rPr lang="en-US" dirty="0">
                <a:cs typeface="Calibri"/>
              </a:rPr>
              <a:t> ca </a:t>
            </a:r>
            <a:r>
              <a:rPr lang="en-US" dirty="0" err="1">
                <a:cs typeface="Calibri"/>
              </a:rPr>
              <a:t>impreuna</a:t>
            </a:r>
            <a:r>
              <a:rPr lang="en-US" dirty="0">
                <a:cs typeface="Calibri"/>
              </a:rPr>
              <a:t> (</a:t>
            </a:r>
            <a:r>
              <a:rPr lang="en-US" dirty="0" err="1">
                <a:cs typeface="Calibri"/>
              </a:rPr>
              <a:t>copii</a:t>
            </a:r>
            <a:r>
              <a:rPr lang="en-US" dirty="0">
                <a:cs typeface="Calibri"/>
              </a:rPr>
              <a:t>, </a:t>
            </a:r>
            <a:r>
              <a:rPr lang="en-US" dirty="0" err="1">
                <a:cs typeface="Calibri"/>
              </a:rPr>
              <a:t>parinti</a:t>
            </a:r>
            <a:r>
              <a:rPr lang="en-US" dirty="0">
                <a:cs typeface="Calibri"/>
              </a:rPr>
              <a:t>, cadre </a:t>
            </a:r>
            <a:r>
              <a:rPr lang="en-US" dirty="0" err="1">
                <a:cs typeface="Calibri"/>
              </a:rPr>
              <a:t>didactice</a:t>
            </a:r>
            <a:r>
              <a:rPr lang="en-US" dirty="0">
                <a:cs typeface="Calibri"/>
              </a:rPr>
              <a:t>, </a:t>
            </a:r>
            <a:r>
              <a:rPr lang="en-US" dirty="0" err="1">
                <a:cs typeface="Calibri"/>
              </a:rPr>
              <a:t>autoritati</a:t>
            </a:r>
            <a:r>
              <a:rPr lang="en-US" dirty="0">
                <a:cs typeface="Calibri"/>
              </a:rPr>
              <a:t>) sa </a:t>
            </a:r>
            <a:r>
              <a:rPr lang="en-US" dirty="0" err="1">
                <a:cs typeface="Calibri"/>
              </a:rPr>
              <a:t>fim</a:t>
            </a:r>
            <a:r>
              <a:rPr lang="en-US" dirty="0">
                <a:cs typeface="Calibri"/>
              </a:rPr>
              <a:t> o </a:t>
            </a:r>
            <a:r>
              <a:rPr lang="en-US" dirty="0" err="1">
                <a:cs typeface="Calibri"/>
              </a:rPr>
              <a:t>comunitate</a:t>
            </a:r>
            <a:r>
              <a:rPr lang="en-US" dirty="0">
                <a:cs typeface="Calibri"/>
              </a:rPr>
              <a:t> de </a:t>
            </a:r>
            <a:r>
              <a:rPr lang="en-US" dirty="0" err="1">
                <a:cs typeface="Calibri"/>
              </a:rPr>
              <a:t>invatare</a:t>
            </a:r>
            <a:r>
              <a:rPr lang="en-US" dirty="0">
                <a:cs typeface="Calibri"/>
              </a:rPr>
              <a:t> </a:t>
            </a:r>
            <a:r>
              <a:rPr lang="en-US" dirty="0" err="1">
                <a:cs typeface="Calibri"/>
              </a:rPr>
              <a:t>iar</a:t>
            </a:r>
            <a:r>
              <a:rPr lang="en-US" dirty="0">
                <a:cs typeface="Calibri"/>
              </a:rPr>
              <a:t> in </a:t>
            </a:r>
            <a:r>
              <a:rPr lang="en-US" dirty="0" err="1">
                <a:cs typeface="Calibri"/>
              </a:rPr>
              <a:t>centrul</a:t>
            </a:r>
            <a:r>
              <a:rPr lang="en-US" dirty="0">
                <a:cs typeface="Calibri"/>
              </a:rPr>
              <a:t> </a:t>
            </a:r>
            <a:r>
              <a:rPr lang="en-US" dirty="0" err="1">
                <a:cs typeface="Calibri"/>
              </a:rPr>
              <a:t>actiunilor</a:t>
            </a:r>
            <a:r>
              <a:rPr lang="en-US" dirty="0">
                <a:cs typeface="Calibri"/>
              </a:rPr>
              <a:t> </a:t>
            </a:r>
            <a:r>
              <a:rPr lang="en-US" dirty="0" err="1">
                <a:cs typeface="Calibri"/>
              </a:rPr>
              <a:t>noastre</a:t>
            </a:r>
            <a:r>
              <a:rPr lang="en-US" dirty="0">
                <a:cs typeface="Calibri"/>
              </a:rPr>
              <a:t> sa fie </a:t>
            </a:r>
            <a:r>
              <a:rPr lang="en-US" dirty="0" err="1">
                <a:cs typeface="Calibri"/>
              </a:rPr>
              <a:t>copilul</a:t>
            </a:r>
            <a:r>
              <a:rPr lang="en-US" dirty="0">
                <a:cs typeface="Calibri"/>
              </a:rPr>
              <a:t> </a:t>
            </a:r>
            <a:r>
              <a:rPr lang="en-US" dirty="0" err="1">
                <a:cs typeface="Calibri"/>
              </a:rPr>
              <a:t>si</a:t>
            </a:r>
            <a:r>
              <a:rPr lang="en-US" dirty="0">
                <a:cs typeface="Calibri"/>
              </a:rPr>
              <a:t> </a:t>
            </a:r>
            <a:r>
              <a:rPr lang="en-US" dirty="0" err="1">
                <a:cs typeface="Calibri"/>
              </a:rPr>
              <a:t>preocuparea</a:t>
            </a:r>
            <a:r>
              <a:rPr lang="en-US" dirty="0">
                <a:cs typeface="Calibri"/>
              </a:rPr>
              <a:t> </a:t>
            </a:r>
            <a:r>
              <a:rPr lang="en-US" dirty="0" err="1">
                <a:cs typeface="Calibri"/>
              </a:rPr>
              <a:t>pentru</a:t>
            </a:r>
            <a:r>
              <a:rPr lang="en-US" dirty="0">
                <a:cs typeface="Calibri"/>
              </a:rPr>
              <a:t> </a:t>
            </a:r>
            <a:r>
              <a:rPr lang="en-US" dirty="0" err="1">
                <a:cs typeface="Calibri"/>
              </a:rPr>
              <a:t>starea</a:t>
            </a:r>
            <a:r>
              <a:rPr lang="en-US" dirty="0">
                <a:cs typeface="Calibri"/>
              </a:rPr>
              <a:t> de bine a </a:t>
            </a:r>
            <a:r>
              <a:rPr lang="en-US" dirty="0" err="1">
                <a:cs typeface="Calibri"/>
              </a:rPr>
              <a:t>acestuia</a:t>
            </a:r>
            <a:r>
              <a:rPr lang="en-US" dirty="0">
                <a:cs typeface="Calibri"/>
              </a:rPr>
              <a:t>.</a:t>
            </a:r>
          </a:p>
        </p:txBody>
      </p:sp>
      <p:sp>
        <p:nvSpPr>
          <p:cNvPr id="4" name="Slide Number Placeholder 3"/>
          <p:cNvSpPr>
            <a:spLocks noGrp="1"/>
          </p:cNvSpPr>
          <p:nvPr>
            <p:ph type="sldNum" sz="quarter" idx="5"/>
          </p:nvPr>
        </p:nvSpPr>
        <p:spPr/>
        <p:txBody>
          <a:bodyPr/>
          <a:lstStyle/>
          <a:p>
            <a:fld id="{32367E19-E09F-49B7-A07F-C8C139A5F585}" type="slidenum">
              <a:rPr lang="en-US"/>
              <a:pPr/>
              <a:t>2</a:t>
            </a:fld>
            <a:endParaRPr lang="en-US"/>
          </a:p>
        </p:txBody>
      </p:sp>
    </p:spTree>
    <p:extLst>
      <p:ext uri="{BB962C8B-B14F-4D97-AF65-F5344CB8AC3E}">
        <p14:creationId xmlns:p14="http://schemas.microsoft.com/office/powerpoint/2010/main" val="466117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Pentru</a:t>
            </a:r>
            <a:r>
              <a:rPr lang="en-US" dirty="0">
                <a:cs typeface="Calibri"/>
              </a:rPr>
              <a:t> </a:t>
            </a:r>
            <a:r>
              <a:rPr lang="en-US" dirty="0" err="1">
                <a:cs typeface="Calibri"/>
              </a:rPr>
              <a:t>fiecare</a:t>
            </a:r>
            <a:r>
              <a:rPr lang="en-US" dirty="0">
                <a:cs typeface="Calibri"/>
              </a:rPr>
              <a:t> </a:t>
            </a:r>
            <a:r>
              <a:rPr lang="en-US" dirty="0" err="1">
                <a:cs typeface="Calibri"/>
              </a:rPr>
              <a:t>dintre</a:t>
            </a:r>
            <a:r>
              <a:rPr lang="en-US" dirty="0">
                <a:cs typeface="Calibri"/>
              </a:rPr>
              <a:t> </a:t>
            </a:r>
            <a:r>
              <a:rPr lang="en-US" dirty="0" err="1">
                <a:cs typeface="Calibri"/>
              </a:rPr>
              <a:t>noi</a:t>
            </a:r>
            <a:r>
              <a:rPr lang="en-US" dirty="0">
                <a:cs typeface="Calibri"/>
              </a:rPr>
              <a:t> </a:t>
            </a:r>
            <a:r>
              <a:rPr lang="en-US" dirty="0" err="1">
                <a:cs typeface="Calibri"/>
              </a:rPr>
              <a:t>modul</a:t>
            </a:r>
            <a:r>
              <a:rPr lang="en-US" dirty="0">
                <a:cs typeface="Calibri"/>
              </a:rPr>
              <a:t> cum </a:t>
            </a:r>
            <a:r>
              <a:rPr lang="en-US" dirty="0" err="1">
                <a:cs typeface="Calibri"/>
              </a:rPr>
              <a:t>gestionam</a:t>
            </a:r>
            <a:r>
              <a:rPr lang="en-US" dirty="0">
                <a:cs typeface="Calibri"/>
              </a:rPr>
              <a:t> </a:t>
            </a:r>
            <a:r>
              <a:rPr lang="en-US" dirty="0" err="1">
                <a:cs typeface="Calibri"/>
              </a:rPr>
              <a:t>educatia</a:t>
            </a:r>
            <a:r>
              <a:rPr lang="en-US" dirty="0">
                <a:cs typeface="Calibri"/>
              </a:rPr>
              <a:t> in </a:t>
            </a:r>
            <a:r>
              <a:rPr lang="en-US" dirty="0" err="1">
                <a:cs typeface="Calibri"/>
              </a:rPr>
              <a:t>perioada</a:t>
            </a:r>
            <a:r>
              <a:rPr lang="en-US" dirty="0">
                <a:cs typeface="Calibri"/>
              </a:rPr>
              <a:t> </a:t>
            </a:r>
            <a:r>
              <a:rPr lang="en-US" dirty="0" err="1">
                <a:cs typeface="Calibri"/>
              </a:rPr>
              <a:t>pandemiei</a:t>
            </a:r>
            <a:r>
              <a:rPr lang="en-US" dirty="0">
                <a:cs typeface="Calibri"/>
              </a:rPr>
              <a:t> </a:t>
            </a:r>
            <a:r>
              <a:rPr lang="en-US" dirty="0" err="1">
                <a:cs typeface="Calibri"/>
              </a:rPr>
              <a:t>este</a:t>
            </a:r>
            <a:r>
              <a:rPr lang="en-US" dirty="0">
                <a:cs typeface="Calibri"/>
              </a:rPr>
              <a:t> un </a:t>
            </a:r>
            <a:r>
              <a:rPr lang="en-US" dirty="0" err="1">
                <a:cs typeface="Calibri"/>
              </a:rPr>
              <a:t>proces</a:t>
            </a:r>
            <a:r>
              <a:rPr lang="en-US" dirty="0">
                <a:cs typeface="Calibri"/>
              </a:rPr>
              <a:t> </a:t>
            </a:r>
            <a:r>
              <a:rPr lang="en-US" dirty="0" err="1">
                <a:cs typeface="Calibri"/>
              </a:rPr>
              <a:t>continuu</a:t>
            </a:r>
            <a:r>
              <a:rPr lang="en-US" dirty="0">
                <a:cs typeface="Calibri"/>
              </a:rPr>
              <a:t> de </a:t>
            </a:r>
            <a:r>
              <a:rPr lang="en-US" dirty="0" err="1">
                <a:cs typeface="Calibri"/>
              </a:rPr>
              <a:t>invatare</a:t>
            </a:r>
            <a:r>
              <a:rPr lang="en-US" dirty="0">
                <a:cs typeface="Calibri"/>
              </a:rPr>
              <a:t> </a:t>
            </a:r>
            <a:r>
              <a:rPr lang="en-US" dirty="0" err="1">
                <a:cs typeface="Calibri"/>
              </a:rPr>
              <a:t>si</a:t>
            </a:r>
            <a:r>
              <a:rPr lang="en-US" dirty="0">
                <a:cs typeface="Calibri"/>
              </a:rPr>
              <a:t> </a:t>
            </a:r>
            <a:r>
              <a:rPr lang="en-US" dirty="0" err="1">
                <a:cs typeface="Calibri"/>
              </a:rPr>
              <a:t>adaptare</a:t>
            </a:r>
            <a:r>
              <a:rPr lang="en-US" dirty="0">
                <a:cs typeface="Calibri"/>
              </a:rPr>
              <a:t>. </a:t>
            </a:r>
            <a:r>
              <a:rPr lang="en-US" dirty="0" err="1">
                <a:cs typeface="Calibri"/>
              </a:rPr>
              <a:t>Pentru</a:t>
            </a:r>
            <a:r>
              <a:rPr lang="en-US" dirty="0">
                <a:cs typeface="Calibri"/>
              </a:rPr>
              <a:t> ca nu </a:t>
            </a:r>
            <a:r>
              <a:rPr lang="en-US" dirty="0" err="1">
                <a:cs typeface="Calibri"/>
              </a:rPr>
              <a:t>exista</a:t>
            </a:r>
            <a:r>
              <a:rPr lang="en-US" dirty="0">
                <a:cs typeface="Calibri"/>
              </a:rPr>
              <a:t> un </a:t>
            </a:r>
            <a:r>
              <a:rPr lang="en-US" dirty="0" err="1">
                <a:cs typeface="Calibri"/>
              </a:rPr>
              <a:t>retetar</a:t>
            </a:r>
            <a:r>
              <a:rPr lang="en-US" dirty="0">
                <a:cs typeface="Calibri"/>
              </a:rPr>
              <a:t> universal, </a:t>
            </a:r>
            <a:r>
              <a:rPr lang="en-US" dirty="0" err="1">
                <a:cs typeface="Calibri"/>
              </a:rPr>
              <a:t>invatarea</a:t>
            </a:r>
            <a:r>
              <a:rPr lang="en-US" dirty="0">
                <a:cs typeface="Calibri"/>
              </a:rPr>
              <a:t> online a </a:t>
            </a:r>
            <a:r>
              <a:rPr lang="en-US" dirty="0" err="1">
                <a:cs typeface="Calibri"/>
              </a:rPr>
              <a:t>fost</a:t>
            </a:r>
            <a:r>
              <a:rPr lang="en-US" dirty="0">
                <a:cs typeface="Calibri"/>
              </a:rPr>
              <a:t> </a:t>
            </a:r>
            <a:r>
              <a:rPr lang="en-US" dirty="0" err="1">
                <a:cs typeface="Calibri"/>
              </a:rPr>
              <a:t>pentru</a:t>
            </a:r>
            <a:r>
              <a:rPr lang="en-US" dirty="0">
                <a:cs typeface="Calibri"/>
              </a:rPr>
              <a:t> </a:t>
            </a:r>
            <a:r>
              <a:rPr lang="en-US" dirty="0" err="1">
                <a:cs typeface="Calibri"/>
              </a:rPr>
              <a:t>noi</a:t>
            </a:r>
            <a:r>
              <a:rPr lang="en-US" dirty="0">
                <a:cs typeface="Calibri"/>
              </a:rPr>
              <a:t> un sir de INCERCARI </a:t>
            </a:r>
            <a:r>
              <a:rPr lang="en-US" dirty="0" err="1">
                <a:cs typeface="Calibri"/>
              </a:rPr>
              <a:t>pentru</a:t>
            </a:r>
            <a:r>
              <a:rPr lang="en-US" dirty="0">
                <a:cs typeface="Calibri"/>
              </a:rPr>
              <a:t> a </a:t>
            </a:r>
            <a:r>
              <a:rPr lang="en-US" dirty="0" err="1">
                <a:cs typeface="Calibri"/>
              </a:rPr>
              <a:t>vedea</a:t>
            </a:r>
            <a:r>
              <a:rPr lang="en-US" dirty="0">
                <a:cs typeface="Calibri"/>
              </a:rPr>
              <a:t> </a:t>
            </a:r>
            <a:r>
              <a:rPr lang="en-US" dirty="0" err="1">
                <a:cs typeface="Calibri"/>
              </a:rPr>
              <a:t>efectiv</a:t>
            </a:r>
            <a:r>
              <a:rPr lang="en-US" dirty="0">
                <a:cs typeface="Calibri"/>
              </a:rPr>
              <a:t> </a:t>
            </a:r>
            <a:r>
              <a:rPr lang="en-US" dirty="0" err="1">
                <a:cs typeface="Calibri"/>
              </a:rPr>
              <a:t>ceea</a:t>
            </a:r>
            <a:r>
              <a:rPr lang="en-US" dirty="0">
                <a:cs typeface="Calibri"/>
              </a:rPr>
              <a:t> </a:t>
            </a:r>
            <a:r>
              <a:rPr lang="en-US" dirty="0" err="1">
                <a:cs typeface="Calibri"/>
              </a:rPr>
              <a:t>ce</a:t>
            </a:r>
            <a:r>
              <a:rPr lang="en-US" dirty="0">
                <a:cs typeface="Calibri"/>
              </a:rPr>
              <a:t> </a:t>
            </a:r>
            <a:r>
              <a:rPr lang="en-US" dirty="0" err="1">
                <a:cs typeface="Calibri"/>
              </a:rPr>
              <a:t>functioneaza</a:t>
            </a:r>
            <a:r>
              <a:rPr lang="en-US" dirty="0">
                <a:cs typeface="Calibri"/>
              </a:rPr>
              <a:t>/nu </a:t>
            </a:r>
            <a:r>
              <a:rPr lang="en-US" dirty="0" err="1">
                <a:cs typeface="Calibri"/>
              </a:rPr>
              <a:t>functioneaza</a:t>
            </a:r>
            <a:r>
              <a:rPr lang="en-US" dirty="0">
                <a:cs typeface="Calibri"/>
              </a:rPr>
              <a:t> la </a:t>
            </a:r>
            <a:r>
              <a:rPr lang="en-US" dirty="0" err="1">
                <a:cs typeface="Calibri"/>
              </a:rPr>
              <a:t>grupele</a:t>
            </a:r>
            <a:r>
              <a:rPr lang="en-US" dirty="0">
                <a:cs typeface="Calibri"/>
              </a:rPr>
              <a:t> </a:t>
            </a:r>
            <a:r>
              <a:rPr lang="en-US" dirty="0" err="1">
                <a:cs typeface="Calibri"/>
              </a:rPr>
              <a:t>noastre</a:t>
            </a:r>
            <a:r>
              <a:rPr lang="en-US" dirty="0">
                <a:cs typeface="Calibri"/>
              </a:rPr>
              <a:t> in </a:t>
            </a:r>
            <a:r>
              <a:rPr lang="en-US" dirty="0" err="1">
                <a:cs typeface="Calibri"/>
              </a:rPr>
              <a:t>fuctie</a:t>
            </a:r>
            <a:r>
              <a:rPr lang="en-US" dirty="0">
                <a:cs typeface="Calibri"/>
              </a:rPr>
              <a:t> de </a:t>
            </a:r>
            <a:r>
              <a:rPr lang="en-US" dirty="0" err="1">
                <a:cs typeface="Calibri"/>
              </a:rPr>
              <a:t>specificul</a:t>
            </a:r>
            <a:r>
              <a:rPr lang="en-US" dirty="0">
                <a:cs typeface="Calibri"/>
              </a:rPr>
              <a:t> </a:t>
            </a:r>
            <a:r>
              <a:rPr lang="en-US" dirty="0" err="1">
                <a:cs typeface="Calibri"/>
              </a:rPr>
              <a:t>grupei</a:t>
            </a:r>
            <a:r>
              <a:rPr lang="en-US" dirty="0">
                <a:cs typeface="Calibri"/>
              </a:rPr>
              <a:t>, de </a:t>
            </a:r>
            <a:r>
              <a:rPr lang="en-US" dirty="0" err="1">
                <a:cs typeface="Calibri"/>
              </a:rPr>
              <a:t>particularitatile</a:t>
            </a:r>
            <a:r>
              <a:rPr lang="en-US" dirty="0">
                <a:cs typeface="Calibri"/>
              </a:rPr>
              <a:t> de </a:t>
            </a:r>
            <a:r>
              <a:rPr lang="en-US" dirty="0" err="1">
                <a:cs typeface="Calibri"/>
              </a:rPr>
              <a:t>varsta</a:t>
            </a:r>
            <a:r>
              <a:rPr lang="en-US" dirty="0">
                <a:cs typeface="Calibri"/>
              </a:rPr>
              <a:t> </a:t>
            </a:r>
            <a:r>
              <a:rPr lang="en-US" dirty="0" err="1">
                <a:cs typeface="Calibri"/>
              </a:rPr>
              <a:t>si</a:t>
            </a:r>
            <a:r>
              <a:rPr lang="en-US" dirty="0">
                <a:cs typeface="Calibri"/>
              </a:rPr>
              <a:t> </a:t>
            </a:r>
            <a:r>
              <a:rPr lang="en-US" dirty="0" err="1">
                <a:cs typeface="Calibri"/>
              </a:rPr>
              <a:t>individuale</a:t>
            </a:r>
            <a:r>
              <a:rPr lang="en-US" dirty="0">
                <a:cs typeface="Calibri"/>
              </a:rPr>
              <a:t> ale </a:t>
            </a:r>
            <a:r>
              <a:rPr lang="en-US" dirty="0" err="1">
                <a:cs typeface="Calibri"/>
              </a:rPr>
              <a:t>copiilor</a:t>
            </a:r>
            <a:r>
              <a:rPr lang="en-US" dirty="0">
                <a:cs typeface="Calibri"/>
              </a:rPr>
              <a:t>, </a:t>
            </a:r>
            <a:r>
              <a:rPr lang="en-US" dirty="0" err="1">
                <a:cs typeface="Calibri"/>
              </a:rPr>
              <a:t>timpul</a:t>
            </a:r>
            <a:r>
              <a:rPr lang="en-US" dirty="0">
                <a:cs typeface="Calibri"/>
              </a:rPr>
              <a:t> </a:t>
            </a:r>
            <a:r>
              <a:rPr lang="en-US" dirty="0" err="1">
                <a:cs typeface="Calibri"/>
              </a:rPr>
              <a:t>si</a:t>
            </a:r>
            <a:r>
              <a:rPr lang="en-US" dirty="0">
                <a:cs typeface="Calibri"/>
              </a:rPr>
              <a:t> </a:t>
            </a:r>
            <a:r>
              <a:rPr lang="en-US" dirty="0" err="1">
                <a:cs typeface="Calibri"/>
              </a:rPr>
              <a:t>disponibilitatea</a:t>
            </a:r>
            <a:r>
              <a:rPr lang="en-US" dirty="0">
                <a:cs typeface="Calibri"/>
              </a:rPr>
              <a:t> </a:t>
            </a:r>
            <a:r>
              <a:rPr lang="en-US" dirty="0" err="1">
                <a:cs typeface="Calibri"/>
              </a:rPr>
              <a:t>parintilor</a:t>
            </a:r>
            <a:r>
              <a:rPr lang="en-US" dirty="0">
                <a:cs typeface="Calibri"/>
              </a:rPr>
              <a:t>, </a:t>
            </a:r>
            <a:r>
              <a:rPr lang="en-US" dirty="0" err="1">
                <a:cs typeface="Calibri"/>
              </a:rPr>
              <a:t>resuresele</a:t>
            </a:r>
            <a:r>
              <a:rPr lang="en-US" dirty="0">
                <a:cs typeface="Calibri"/>
              </a:rPr>
              <a:t> </a:t>
            </a:r>
            <a:r>
              <a:rPr lang="en-US" dirty="0" err="1">
                <a:cs typeface="Calibri"/>
              </a:rPr>
              <a:t>existente</a:t>
            </a:r>
            <a:r>
              <a:rPr lang="en-US" dirty="0">
                <a:cs typeface="Calibri"/>
              </a:rPr>
              <a:t>, </a:t>
            </a:r>
            <a:r>
              <a:rPr lang="en-US" dirty="0" err="1">
                <a:cs typeface="Calibri"/>
              </a:rPr>
              <a:t>etc</a:t>
            </a:r>
            <a:r>
              <a:rPr lang="en-US" dirty="0">
                <a:cs typeface="Calibri"/>
              </a:rPr>
              <a:t> .</a:t>
            </a:r>
            <a:r>
              <a:rPr lang="en-US" dirty="0" err="1">
                <a:cs typeface="Calibri"/>
              </a:rPr>
              <a:t>Fiecare</a:t>
            </a:r>
            <a:r>
              <a:rPr lang="en-US" dirty="0">
                <a:cs typeface="Calibri"/>
              </a:rPr>
              <a:t> </a:t>
            </a:r>
            <a:r>
              <a:rPr lang="en-US" dirty="0" err="1">
                <a:cs typeface="Calibri"/>
              </a:rPr>
              <a:t>zi</a:t>
            </a:r>
            <a:r>
              <a:rPr lang="en-US" dirty="0">
                <a:cs typeface="Calibri"/>
              </a:rPr>
              <a:t> a </a:t>
            </a:r>
            <a:r>
              <a:rPr lang="en-US" dirty="0" err="1">
                <a:cs typeface="Calibri"/>
              </a:rPr>
              <a:t>fost</a:t>
            </a:r>
            <a:r>
              <a:rPr lang="en-US" dirty="0">
                <a:cs typeface="Calibri"/>
              </a:rPr>
              <a:t> un pas </a:t>
            </a:r>
            <a:r>
              <a:rPr lang="en-US" dirty="0" err="1">
                <a:cs typeface="Calibri"/>
              </a:rPr>
              <a:t>inainte</a:t>
            </a:r>
            <a:r>
              <a:rPr lang="en-US" dirty="0">
                <a:cs typeface="Calibri"/>
              </a:rPr>
              <a:t> in </a:t>
            </a:r>
            <a:r>
              <a:rPr lang="en-US" dirty="0" err="1">
                <a:cs typeface="Calibri"/>
              </a:rPr>
              <a:t>incercarea</a:t>
            </a:r>
            <a:r>
              <a:rPr lang="en-US" dirty="0">
                <a:cs typeface="Calibri"/>
              </a:rPr>
              <a:t> de a </a:t>
            </a:r>
            <a:r>
              <a:rPr lang="en-US" dirty="0" err="1">
                <a:cs typeface="Calibri"/>
              </a:rPr>
              <a:t>adapta</a:t>
            </a:r>
            <a:r>
              <a:rPr lang="en-US" dirty="0">
                <a:cs typeface="Calibri"/>
              </a:rPr>
              <a:t> </a:t>
            </a:r>
            <a:r>
              <a:rPr lang="en-US" dirty="0" err="1">
                <a:cs typeface="Calibri"/>
              </a:rPr>
              <a:t>demersul</a:t>
            </a:r>
            <a:r>
              <a:rPr lang="en-US" dirty="0">
                <a:cs typeface="Calibri"/>
              </a:rPr>
              <a:t> didactic la </a:t>
            </a:r>
            <a:r>
              <a:rPr lang="en-US" dirty="0" err="1">
                <a:cs typeface="Calibri"/>
              </a:rPr>
              <a:t>contextul</a:t>
            </a:r>
            <a:r>
              <a:rPr lang="en-US" dirty="0">
                <a:cs typeface="Calibri"/>
              </a:rPr>
              <a:t> actual.</a:t>
            </a:r>
          </a:p>
        </p:txBody>
      </p:sp>
      <p:sp>
        <p:nvSpPr>
          <p:cNvPr id="4" name="Slide Number Placeholder 3"/>
          <p:cNvSpPr>
            <a:spLocks noGrp="1"/>
          </p:cNvSpPr>
          <p:nvPr>
            <p:ph type="sldNum" sz="quarter" idx="5"/>
          </p:nvPr>
        </p:nvSpPr>
        <p:spPr/>
        <p:txBody>
          <a:bodyPr/>
          <a:lstStyle/>
          <a:p>
            <a:fld id="{32367E19-E09F-49B7-A07F-C8C139A5F585}" type="slidenum">
              <a:rPr lang="en-US"/>
              <a:pPr/>
              <a:t>3</a:t>
            </a:fld>
            <a:endParaRPr lang="en-US"/>
          </a:p>
        </p:txBody>
      </p:sp>
    </p:spTree>
    <p:extLst>
      <p:ext uri="{BB962C8B-B14F-4D97-AF65-F5344CB8AC3E}">
        <p14:creationId xmlns:p14="http://schemas.microsoft.com/office/powerpoint/2010/main" val="290563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DE CE ONLINE?</a:t>
            </a:r>
            <a:r>
              <a:rPr lang="en-US" dirty="0">
                <a:cs typeface="Calibri"/>
              </a:rPr>
              <a:t> Cum sa-i atragem pe parinti in activitatea online?-una dintre provocari. Este foarte important sa-i conștientizam pe părinti ca educatia copiilor lor trebuie sa continue in pandemie. Educatia s-a mutat in casele copiilor iar parintii au preluat din sarcinile educatoarelor pentru ca majoritatea din activitatile noastre trebuie mediate de catre un adult, inclusiv partea tehnica, de conectare pe anumite divace-uri sau pe platforma. Bineinteles ca educatia copiilor are loc in familie in mod natural dar este una bazata pe imitatie, pe practicile din familie pe cand noi, cadrele didactice, propunem o educatie formala, bazata pe principii pedagogice, organizata si sistematica. Acum se observa importanta parteneriatului dintre gradinita si familie, parteneriat fara de care gradinita online nu poate exista. Parintii si educatoarele formeaza o echipa, parintii devenind ajutoarele noastre pentru a impartii responsabilitatea educarii copiilor.</a:t>
            </a:r>
          </a:p>
          <a:p>
            <a:r>
              <a:rPr lang="en-US" b="1" dirty="0">
                <a:cs typeface="Calibri"/>
              </a:rPr>
              <a:t>CE COMUNICAM?</a:t>
            </a:r>
            <a:r>
              <a:rPr lang="en-US" dirty="0">
                <a:cs typeface="Calibri"/>
              </a:rPr>
              <a:t> </a:t>
            </a:r>
            <a:r>
              <a:rPr lang="en-US" dirty="0" err="1">
                <a:cs typeface="Calibri"/>
              </a:rPr>
              <a:t>Informatii</a:t>
            </a:r>
            <a:r>
              <a:rPr lang="en-US" dirty="0">
                <a:cs typeface="Calibri"/>
              </a:rPr>
              <a:t>, </a:t>
            </a:r>
            <a:r>
              <a:rPr lang="en-US" dirty="0" err="1">
                <a:cs typeface="Calibri"/>
              </a:rPr>
              <a:t>sfaturi</a:t>
            </a:r>
            <a:r>
              <a:rPr lang="en-US" dirty="0">
                <a:cs typeface="Calibri"/>
              </a:rPr>
              <a:t> </a:t>
            </a:r>
            <a:r>
              <a:rPr lang="en-US" dirty="0" err="1">
                <a:cs typeface="Calibri"/>
              </a:rPr>
              <a:t>tehnice</a:t>
            </a:r>
            <a:r>
              <a:rPr lang="en-US" dirty="0">
                <a:cs typeface="Calibri"/>
              </a:rPr>
              <a:t> (cum sa </a:t>
            </a:r>
            <a:r>
              <a:rPr lang="en-US" dirty="0" err="1">
                <a:cs typeface="Calibri"/>
              </a:rPr>
              <a:t>descarce</a:t>
            </a:r>
            <a:r>
              <a:rPr lang="en-US" dirty="0">
                <a:cs typeface="Calibri"/>
              </a:rPr>
              <a:t>, </a:t>
            </a:r>
            <a:r>
              <a:rPr lang="en-US" dirty="0" err="1">
                <a:cs typeface="Calibri"/>
              </a:rPr>
              <a:t>utilizeze</a:t>
            </a:r>
            <a:r>
              <a:rPr lang="en-US" dirty="0">
                <a:cs typeface="Calibri"/>
              </a:rPr>
              <a:t> </a:t>
            </a:r>
            <a:r>
              <a:rPr lang="en-US" dirty="0" err="1">
                <a:cs typeface="Calibri"/>
              </a:rPr>
              <a:t>aplicatia</a:t>
            </a:r>
            <a:r>
              <a:rPr lang="en-US" dirty="0">
                <a:cs typeface="Calibri"/>
              </a:rPr>
              <a:t>), </a:t>
            </a:r>
            <a:r>
              <a:rPr lang="en-US" b="1" dirty="0" err="1">
                <a:cs typeface="Calibri"/>
              </a:rPr>
              <a:t>anumite</a:t>
            </a:r>
            <a:r>
              <a:rPr lang="en-US" b="1" dirty="0">
                <a:cs typeface="Calibri"/>
              </a:rPr>
              <a:t> RUTINE (=</a:t>
            </a:r>
            <a:r>
              <a:rPr lang="en-US" b="1" dirty="0" err="1">
                <a:cs typeface="Calibri"/>
              </a:rPr>
              <a:t>predictibilitate</a:t>
            </a:r>
            <a:r>
              <a:rPr lang="en-US" b="1" dirty="0">
                <a:cs typeface="Calibri"/>
              </a:rPr>
              <a:t>, stabilitate, autonomie) </a:t>
            </a:r>
            <a:r>
              <a:rPr lang="en-US" dirty="0">
                <a:cs typeface="Calibri"/>
              </a:rPr>
              <a:t>pe care parintii sa le practice acasa (expl: inainte de fiecare sesiune online copilul sa fii trecut prin rutina de dimineata legata de imbracat, toaleta, micul dejun, cum sa creeze un spatiu in casa unde copilul sa isi desfasoare activitatile, cum sa pozitioneze camera, sa aseze biroul, ce materiale are nevoie pentru activitate, cat dureaza sesiunea, etc), trimitem zilnic resurse educationale fie preluate, fie create de noi, trimitem zilnic FEEDBACK individual, cat mai descriptiv, oferim parintilor suport EMOTIONAL (parintii fac un efort foarte mare de reorganizare a programului profesional si personal si au nevoie sa fie ghidati, intelesi, incurajati, motivati, e nevoie de o comunicare clara, asertiva, mesaje de suflet, motivationale)</a:t>
            </a:r>
          </a:p>
          <a:p>
            <a:r>
              <a:rPr lang="en-US" dirty="0" err="1">
                <a:cs typeface="Calibri"/>
              </a:rPr>
              <a:t>Repere</a:t>
            </a:r>
            <a:r>
              <a:rPr lang="en-US" dirty="0">
                <a:cs typeface="Calibri"/>
              </a:rPr>
              <a:t> de </a:t>
            </a:r>
            <a:r>
              <a:rPr lang="en-US" dirty="0" err="1">
                <a:cs typeface="Calibri"/>
              </a:rPr>
              <a:t>dezvoltare</a:t>
            </a:r>
            <a:r>
              <a:rPr lang="en-US" dirty="0">
                <a:cs typeface="Calibri"/>
              </a:rPr>
              <a:t> a </a:t>
            </a:r>
            <a:r>
              <a:rPr lang="en-US" dirty="0" err="1">
                <a:cs typeface="Calibri"/>
              </a:rPr>
              <a:t>copiilor</a:t>
            </a:r>
            <a:r>
              <a:rPr lang="en-US" dirty="0">
                <a:cs typeface="Calibri"/>
              </a:rPr>
              <a:t> pe </a:t>
            </a:r>
            <a:r>
              <a:rPr lang="en-US" dirty="0" err="1">
                <a:cs typeface="Calibri"/>
              </a:rPr>
              <a:t>categoria</a:t>
            </a:r>
            <a:r>
              <a:rPr lang="en-US" dirty="0">
                <a:cs typeface="Calibri"/>
              </a:rPr>
              <a:t> lor de </a:t>
            </a:r>
            <a:r>
              <a:rPr lang="en-US" dirty="0" err="1">
                <a:cs typeface="Calibri"/>
              </a:rPr>
              <a:t>varsta</a:t>
            </a:r>
            <a:r>
              <a:rPr lang="en-US" dirty="0">
                <a:cs typeface="Calibri"/>
              </a:rPr>
              <a:t>- </a:t>
            </a:r>
            <a:r>
              <a:rPr lang="en-US" dirty="0" err="1">
                <a:cs typeface="Calibri"/>
              </a:rPr>
              <a:t>pt</a:t>
            </a:r>
            <a:r>
              <a:rPr lang="en-US" dirty="0">
                <a:cs typeface="Calibri"/>
              </a:rPr>
              <a:t> </a:t>
            </a:r>
            <a:r>
              <a:rPr lang="en-US" dirty="0" err="1">
                <a:cs typeface="Calibri"/>
              </a:rPr>
              <a:t>grupa</a:t>
            </a:r>
            <a:r>
              <a:rPr lang="en-US" dirty="0">
                <a:cs typeface="Calibri"/>
              </a:rPr>
              <a:t> mare "</a:t>
            </a:r>
            <a:r>
              <a:rPr lang="en-US" dirty="0" err="1">
                <a:cs typeface="Calibri"/>
              </a:rPr>
              <a:t>Ghidul</a:t>
            </a:r>
            <a:r>
              <a:rPr lang="en-US" dirty="0">
                <a:cs typeface="Calibri"/>
              </a:rPr>
              <a:t> </a:t>
            </a:r>
            <a:r>
              <a:rPr lang="en-US" dirty="0" err="1">
                <a:cs typeface="Calibri"/>
              </a:rPr>
              <a:t>grupei</a:t>
            </a:r>
            <a:r>
              <a:rPr lang="en-US" dirty="0">
                <a:cs typeface="Calibri"/>
              </a:rPr>
              <a:t> </a:t>
            </a:r>
            <a:r>
              <a:rPr lang="en-US" dirty="0" err="1">
                <a:cs typeface="Calibri"/>
              </a:rPr>
              <a:t>mari</a:t>
            </a:r>
            <a:r>
              <a:rPr lang="en-US" dirty="0">
                <a:cs typeface="Calibri"/>
              </a:rPr>
              <a:t>"-</a:t>
            </a:r>
            <a:r>
              <a:rPr lang="en-US" dirty="0" err="1">
                <a:cs typeface="Calibri"/>
              </a:rPr>
              <a:t>ghid</a:t>
            </a:r>
            <a:r>
              <a:rPr lang="en-US" dirty="0">
                <a:cs typeface="Calibri"/>
              </a:rPr>
              <a:t> de </a:t>
            </a:r>
            <a:r>
              <a:rPr lang="en-US" dirty="0" err="1">
                <a:cs typeface="Calibri"/>
              </a:rPr>
              <a:t>resurse</a:t>
            </a:r>
            <a:r>
              <a:rPr lang="en-US" dirty="0">
                <a:cs typeface="Calibri"/>
              </a:rPr>
              <a:t> </a:t>
            </a:r>
            <a:r>
              <a:rPr lang="en-US" dirty="0" err="1">
                <a:cs typeface="Calibri"/>
              </a:rPr>
              <a:t>pentru</a:t>
            </a:r>
            <a:r>
              <a:rPr lang="en-US" dirty="0">
                <a:cs typeface="Calibri"/>
              </a:rPr>
              <a:t> </a:t>
            </a:r>
            <a:r>
              <a:rPr lang="en-US" dirty="0" err="1">
                <a:cs typeface="Calibri"/>
              </a:rPr>
              <a:t>profesionistii</a:t>
            </a:r>
            <a:r>
              <a:rPr lang="en-US" dirty="0">
                <a:cs typeface="Calibri"/>
              </a:rPr>
              <a:t> din </a:t>
            </a:r>
            <a:r>
              <a:rPr lang="en-US" dirty="0" err="1">
                <a:cs typeface="Calibri"/>
              </a:rPr>
              <a:t>serviciile</a:t>
            </a:r>
            <a:r>
              <a:rPr lang="en-US" dirty="0">
                <a:cs typeface="Calibri"/>
              </a:rPr>
              <a:t> de </a:t>
            </a:r>
            <a:r>
              <a:rPr lang="en-US" dirty="0" err="1">
                <a:cs typeface="Calibri"/>
              </a:rPr>
              <a:t>eduatie</a:t>
            </a:r>
            <a:r>
              <a:rPr lang="en-US" dirty="0">
                <a:cs typeface="Calibri"/>
              </a:rPr>
              <a:t> </a:t>
            </a:r>
            <a:r>
              <a:rPr lang="en-US" dirty="0" err="1">
                <a:cs typeface="Calibri"/>
              </a:rPr>
              <a:t>timpurie</a:t>
            </a:r>
            <a:r>
              <a:rPr lang="en-US" dirty="0">
                <a:cs typeface="Calibri"/>
              </a:rPr>
              <a:t> care </a:t>
            </a:r>
            <a:r>
              <a:rPr lang="en-US" dirty="0" err="1">
                <a:cs typeface="Calibri"/>
              </a:rPr>
              <a:t>coordoneaza</a:t>
            </a:r>
            <a:r>
              <a:rPr lang="en-US" dirty="0">
                <a:cs typeface="Calibri"/>
              </a:rPr>
              <a:t> </a:t>
            </a:r>
            <a:r>
              <a:rPr lang="en-US" dirty="0" err="1">
                <a:cs typeface="Calibri"/>
              </a:rPr>
              <a:t>grupa</a:t>
            </a:r>
            <a:r>
              <a:rPr lang="en-US" dirty="0">
                <a:cs typeface="Calibri"/>
              </a:rPr>
              <a:t> mare, </a:t>
            </a:r>
            <a:r>
              <a:rPr lang="en-US" dirty="0" err="1">
                <a:cs typeface="Calibri"/>
              </a:rPr>
              <a:t>realizat</a:t>
            </a:r>
            <a:r>
              <a:rPr lang="en-US" dirty="0">
                <a:cs typeface="Calibri"/>
              </a:rPr>
              <a:t> de </a:t>
            </a:r>
            <a:r>
              <a:rPr lang="en-US" dirty="0" err="1">
                <a:cs typeface="Calibri"/>
              </a:rPr>
              <a:t>catre</a:t>
            </a:r>
            <a:r>
              <a:rPr lang="en-US" dirty="0">
                <a:cs typeface="Calibri"/>
              </a:rPr>
              <a:t> </a:t>
            </a:r>
            <a:r>
              <a:rPr lang="en-US" dirty="0" err="1">
                <a:cs typeface="Calibri"/>
              </a:rPr>
              <a:t>Centrul</a:t>
            </a:r>
            <a:r>
              <a:rPr lang="en-US" dirty="0">
                <a:cs typeface="Calibri"/>
              </a:rPr>
              <a:t> Step by Step.</a:t>
            </a:r>
          </a:p>
        </p:txBody>
      </p:sp>
      <p:sp>
        <p:nvSpPr>
          <p:cNvPr id="4" name="Slide Number Placeholder 3"/>
          <p:cNvSpPr>
            <a:spLocks noGrp="1"/>
          </p:cNvSpPr>
          <p:nvPr>
            <p:ph type="sldNum" sz="quarter" idx="5"/>
          </p:nvPr>
        </p:nvSpPr>
        <p:spPr/>
        <p:txBody>
          <a:bodyPr/>
          <a:lstStyle/>
          <a:p>
            <a:fld id="{32367E19-E09F-49B7-A07F-C8C139A5F585}" type="slidenum">
              <a:rPr lang="en-US"/>
              <a:pPr/>
              <a:t>4</a:t>
            </a:fld>
            <a:endParaRPr lang="en-US"/>
          </a:p>
        </p:txBody>
      </p:sp>
    </p:spTree>
    <p:extLst>
      <p:ext uri="{BB962C8B-B14F-4D97-AF65-F5344CB8AC3E}">
        <p14:creationId xmlns:p14="http://schemas.microsoft.com/office/powerpoint/2010/main" val="1790473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xmlns=""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pPr/>
              <a:t>6/8/2021</a:t>
            </a:fld>
            <a:endParaRPr lang="en-US" dirty="0"/>
          </a:p>
        </p:txBody>
      </p:sp>
      <p:sp>
        <p:nvSpPr>
          <p:cNvPr id="5" name="Footer Placeholder 4">
            <a:extLst>
              <a:ext uri="{FF2B5EF4-FFF2-40B4-BE49-F238E27FC236}">
                <a16:creationId xmlns:a16="http://schemas.microsoft.com/office/drawing/2014/main" xmlns=""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pPr/>
              <a:t>‹#›</a:t>
            </a:fld>
            <a:endParaRPr lang="en-US" dirty="0"/>
          </a:p>
        </p:txBody>
      </p:sp>
      <p:sp>
        <p:nvSpPr>
          <p:cNvPr id="8" name="Rectangle 7">
            <a:extLst>
              <a:ext uri="{FF2B5EF4-FFF2-40B4-BE49-F238E27FC236}">
                <a16:creationId xmlns:a16="http://schemas.microsoft.com/office/drawing/2014/main" xmlns=""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5244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9ED9A4A-D287-4207-9037-70DB007A1707}"/>
              </a:ext>
            </a:extLst>
          </p:cNvPr>
          <p:cNvSpPr>
            <a:spLocks noGrp="1"/>
          </p:cNvSpPr>
          <p:nvPr>
            <p:ph type="dt" sz="half" idx="10"/>
          </p:nvPr>
        </p:nvSpPr>
        <p:spPr/>
        <p:txBody>
          <a:bodyPr/>
          <a:lstStyle/>
          <a:p>
            <a:fld id="{02AC24A9-CCB6-4F8D-B8DB-C2F3692CFA5A}" type="datetimeFigureOut">
              <a:rPr lang="en-US" smtClean="0"/>
              <a:pPr/>
              <a:t>6/8/2021</a:t>
            </a:fld>
            <a:endParaRPr lang="en-US"/>
          </a:p>
        </p:txBody>
      </p:sp>
      <p:sp>
        <p:nvSpPr>
          <p:cNvPr id="5" name="Footer Placeholder 4">
            <a:extLst>
              <a:ext uri="{FF2B5EF4-FFF2-40B4-BE49-F238E27FC236}">
                <a16:creationId xmlns:a16="http://schemas.microsoft.com/office/drawing/2014/main" xmlns=""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7679730-3487-4D94-A0DC-C21684963AB3}"/>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1070286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1D2603B-9ACE-4FA9-805B-9B91EB63DF7D}"/>
              </a:ext>
            </a:extLst>
          </p:cNvPr>
          <p:cNvSpPr>
            <a:spLocks noGrp="1"/>
          </p:cNvSpPr>
          <p:nvPr>
            <p:ph type="dt" sz="half" idx="10"/>
          </p:nvPr>
        </p:nvSpPr>
        <p:spPr/>
        <p:txBody>
          <a:bodyPr/>
          <a:lstStyle/>
          <a:p>
            <a:fld id="{02AC24A9-CCB6-4F8D-B8DB-C2F3692CFA5A}" type="datetimeFigureOut">
              <a:rPr lang="en-US" smtClean="0"/>
              <a:pPr/>
              <a:t>6/8/2021</a:t>
            </a:fld>
            <a:endParaRPr lang="en-US"/>
          </a:p>
        </p:txBody>
      </p:sp>
      <p:sp>
        <p:nvSpPr>
          <p:cNvPr id="5" name="Footer Placeholder 4">
            <a:extLst>
              <a:ext uri="{FF2B5EF4-FFF2-40B4-BE49-F238E27FC236}">
                <a16:creationId xmlns:a16="http://schemas.microsoft.com/office/drawing/2014/main" xmlns=""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5197AE4-AA47-4E14-8FFE-171FAE47F49E}"/>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3707501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xmlns=""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xmlns=""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xmlns=""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pPr/>
              <a:t>6/8/2021</a:t>
            </a:fld>
            <a:endParaRPr lang="en-US"/>
          </a:p>
        </p:txBody>
      </p:sp>
      <p:sp>
        <p:nvSpPr>
          <p:cNvPr id="5" name="Footer Placeholder 4">
            <a:extLst>
              <a:ext uri="{FF2B5EF4-FFF2-40B4-BE49-F238E27FC236}">
                <a16:creationId xmlns:a16="http://schemas.microsoft.com/office/drawing/2014/main" xmlns=""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3575823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xmlns=""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xmlns="" id="{D48BFA7D-4401-4285-802B-1579165F0D6D}"/>
              </a:ext>
            </a:extLst>
          </p:cNvPr>
          <p:cNvSpPr>
            <a:spLocks noGrp="1"/>
          </p:cNvSpPr>
          <p:nvPr>
            <p:ph type="dt" sz="half" idx="10"/>
          </p:nvPr>
        </p:nvSpPr>
        <p:spPr/>
        <p:txBody>
          <a:bodyPr/>
          <a:lstStyle/>
          <a:p>
            <a:fld id="{02AC24A9-CCB6-4F8D-B8DB-C2F3692CFA5A}" type="datetimeFigureOut">
              <a:rPr lang="en-US" smtClean="0"/>
              <a:pPr/>
              <a:t>6/8/2021</a:t>
            </a:fld>
            <a:endParaRPr lang="en-US"/>
          </a:p>
        </p:txBody>
      </p:sp>
      <p:sp>
        <p:nvSpPr>
          <p:cNvPr id="5" name="Footer Placeholder 4">
            <a:extLst>
              <a:ext uri="{FF2B5EF4-FFF2-40B4-BE49-F238E27FC236}">
                <a16:creationId xmlns:a16="http://schemas.microsoft.com/office/drawing/2014/main" xmlns=""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3AC3F32-46E0-47C8-8565-5969A475FDB0}"/>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2806991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xmlns=""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xmlns=""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xmlns=""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xmlns=""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pPr/>
              <a:t>6/8/2021</a:t>
            </a:fld>
            <a:endParaRPr lang="en-US"/>
          </a:p>
        </p:txBody>
      </p:sp>
      <p:sp>
        <p:nvSpPr>
          <p:cNvPr id="6" name="Footer Placeholder 5">
            <a:extLst>
              <a:ext uri="{FF2B5EF4-FFF2-40B4-BE49-F238E27FC236}">
                <a16:creationId xmlns:a16="http://schemas.microsoft.com/office/drawing/2014/main" xmlns=""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738905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xmlns=""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xmlns=""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pPr/>
              <a:t>6/8/2021</a:t>
            </a:fld>
            <a:endParaRPr lang="en-US"/>
          </a:p>
        </p:txBody>
      </p:sp>
      <p:sp>
        <p:nvSpPr>
          <p:cNvPr id="8" name="Footer Placeholder 7">
            <a:extLst>
              <a:ext uri="{FF2B5EF4-FFF2-40B4-BE49-F238E27FC236}">
                <a16:creationId xmlns:a16="http://schemas.microsoft.com/office/drawing/2014/main" xmlns=""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1843300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xmlns=""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xmlns="" id="{67C91241-A315-4643-91E5-CF2C25CC903A}"/>
              </a:ext>
            </a:extLst>
          </p:cNvPr>
          <p:cNvSpPr>
            <a:spLocks noGrp="1"/>
          </p:cNvSpPr>
          <p:nvPr>
            <p:ph type="dt" sz="half" idx="10"/>
          </p:nvPr>
        </p:nvSpPr>
        <p:spPr/>
        <p:txBody>
          <a:bodyPr/>
          <a:lstStyle/>
          <a:p>
            <a:fld id="{02AC24A9-CCB6-4F8D-B8DB-C2F3692CFA5A}" type="datetimeFigureOut">
              <a:rPr lang="en-US" smtClean="0"/>
              <a:pPr/>
              <a:t>6/8/2021</a:t>
            </a:fld>
            <a:endParaRPr lang="en-US"/>
          </a:p>
        </p:txBody>
      </p:sp>
      <p:sp>
        <p:nvSpPr>
          <p:cNvPr id="4" name="Footer Placeholder 3">
            <a:extLst>
              <a:ext uri="{FF2B5EF4-FFF2-40B4-BE49-F238E27FC236}">
                <a16:creationId xmlns:a16="http://schemas.microsoft.com/office/drawing/2014/main" xmlns=""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7739411-CED6-43D4-868D-A65C4161A72B}"/>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2095121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AC447E0-1D4D-4EF2-B81B-4B2400EE3EDB}"/>
              </a:ext>
            </a:extLst>
          </p:cNvPr>
          <p:cNvSpPr>
            <a:spLocks noGrp="1"/>
          </p:cNvSpPr>
          <p:nvPr>
            <p:ph type="dt" sz="half" idx="10"/>
          </p:nvPr>
        </p:nvSpPr>
        <p:spPr/>
        <p:txBody>
          <a:bodyPr/>
          <a:lstStyle/>
          <a:p>
            <a:fld id="{02AC24A9-CCB6-4F8D-B8DB-C2F3692CFA5A}" type="datetimeFigureOut">
              <a:rPr lang="en-US" smtClean="0"/>
              <a:pPr/>
              <a:t>6/8/2021</a:t>
            </a:fld>
            <a:endParaRPr lang="en-US"/>
          </a:p>
        </p:txBody>
      </p:sp>
      <p:sp>
        <p:nvSpPr>
          <p:cNvPr id="3" name="Footer Placeholder 2">
            <a:extLst>
              <a:ext uri="{FF2B5EF4-FFF2-40B4-BE49-F238E27FC236}">
                <a16:creationId xmlns:a16="http://schemas.microsoft.com/office/drawing/2014/main" xmlns=""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8440955-B18E-49D3-AE7B-B331200E34C5}"/>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4015512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xmlns=""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xmlns=""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pPr/>
              <a:t>6/8/2021</a:t>
            </a:fld>
            <a:endParaRPr lang="en-US" dirty="0"/>
          </a:p>
        </p:txBody>
      </p:sp>
      <p:sp>
        <p:nvSpPr>
          <p:cNvPr id="6" name="Footer Placeholder 5">
            <a:extLst>
              <a:ext uri="{FF2B5EF4-FFF2-40B4-BE49-F238E27FC236}">
                <a16:creationId xmlns:a16="http://schemas.microsoft.com/office/drawing/2014/main" xmlns=""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285D185-B1B6-4D62-81BE-BE82C80ACA6C}"/>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139576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xmlns=""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xmlns=""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xmlns=""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pPr/>
              <a:t>6/8/2021</a:t>
            </a:fld>
            <a:endParaRPr lang="en-US"/>
          </a:p>
        </p:txBody>
      </p:sp>
      <p:sp>
        <p:nvSpPr>
          <p:cNvPr id="6" name="Footer Placeholder 5">
            <a:extLst>
              <a:ext uri="{FF2B5EF4-FFF2-40B4-BE49-F238E27FC236}">
                <a16:creationId xmlns:a16="http://schemas.microsoft.com/office/drawing/2014/main" xmlns=""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8770FB6-F273-4BA6-8B97-9835AC537871}"/>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1308662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pPr/>
              <a:t>6/8/2021</a:t>
            </a:fld>
            <a:endParaRPr lang="en-US"/>
          </a:p>
        </p:txBody>
      </p:sp>
      <p:sp>
        <p:nvSpPr>
          <p:cNvPr id="5" name="Footer Placeholder 4">
            <a:extLst>
              <a:ext uri="{FF2B5EF4-FFF2-40B4-BE49-F238E27FC236}">
                <a16:creationId xmlns:a16="http://schemas.microsoft.com/office/drawing/2014/main" xmlns=""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pPr/>
              <a:t>‹#›</a:t>
            </a:fld>
            <a:endParaRPr lang="en-US"/>
          </a:p>
        </p:txBody>
      </p:sp>
    </p:spTree>
    <p:extLst>
      <p:ext uri="{BB962C8B-B14F-4D97-AF65-F5344CB8AC3E}">
        <p14:creationId xmlns:p14="http://schemas.microsoft.com/office/powerpoint/2010/main" val="4201376433"/>
      </p:ext>
    </p:extLst>
  </p:cSld>
  <p:clrMap bg1="lt1" tx1="dk1" bg2="lt2" tx2="dk2" accent1="accent1" accent2="accent2" accent3="accent3" accent4="accent4" accent5="accent5" accent6="accent6" hlink="hlink" folHlink="folHlink"/>
  <p:sldLayoutIdLst>
    <p:sldLayoutId id="2147483786" r:id="rId1"/>
    <p:sldLayoutId id="2147483785" r:id="rId2"/>
    <p:sldLayoutId id="2147483784" r:id="rId3"/>
    <p:sldLayoutId id="2147483783" r:id="rId4"/>
    <p:sldLayoutId id="2147483782" r:id="rId5"/>
    <p:sldLayoutId id="2147483781" r:id="rId6"/>
    <p:sldLayoutId id="2147483780" r:id="rId7"/>
    <p:sldLayoutId id="2147483779" r:id="rId8"/>
    <p:sldLayoutId id="2147483778" r:id="rId9"/>
    <p:sldLayoutId id="2147483777" r:id="rId10"/>
    <p:sldLayoutId id="21474837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jpeg"/><Relationship Id="rId7" Type="http://schemas.openxmlformats.org/officeDocument/2006/relationships/diagramColors" Target="../diagrams/colors3.xml"/><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5.jpeg"/><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61">
            <a:extLst>
              <a:ext uri="{FF2B5EF4-FFF2-40B4-BE49-F238E27FC236}">
                <a16:creationId xmlns:a16="http://schemas.microsoft.com/office/drawing/2014/main" xmlns="" id="{6CCA5F87-1D1E-45CB-8D83-FC7EEFAD99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3">
            <a:extLst>
              <a:ext uri="{FF2B5EF4-FFF2-40B4-BE49-F238E27FC236}">
                <a16:creationId xmlns:a16="http://schemas.microsoft.com/office/drawing/2014/main" xmlns="" id="{B246287B-0D74-4613-BFAF-7EEF6E9D7EE1}"/>
              </a:ext>
            </a:extLst>
          </p:cNvPr>
          <p:cNvPicPr>
            <a:picLocks noChangeAspect="1"/>
          </p:cNvPicPr>
          <p:nvPr/>
        </p:nvPicPr>
        <p:blipFill rotWithShape="1">
          <a:blip r:embed="rId2"/>
          <a:srcRect r="9624"/>
          <a:stretch/>
        </p:blipFill>
        <p:spPr>
          <a:xfrm>
            <a:off x="-39394" y="10"/>
            <a:ext cx="8668492" cy="6857990"/>
          </a:xfrm>
          <a:prstGeom prst="rect">
            <a:avLst/>
          </a:prstGeom>
        </p:spPr>
      </p:pic>
      <p:sp>
        <p:nvSpPr>
          <p:cNvPr id="67" name="Rectangle 63">
            <a:extLst>
              <a:ext uri="{FF2B5EF4-FFF2-40B4-BE49-F238E27FC236}">
                <a16:creationId xmlns:a16="http://schemas.microsoft.com/office/drawing/2014/main" xmlns="" id="{7CCFC2C6-6238-4A2F-93DE-2ADF74AF63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191518" y="1122363"/>
            <a:ext cx="5997271" cy="3418059"/>
          </a:xfrm>
        </p:spPr>
        <p:txBody>
          <a:bodyPr anchor="b">
            <a:normAutofit/>
          </a:bodyPr>
          <a:lstStyle/>
          <a:p>
            <a:pPr algn="ctr"/>
            <a:r>
              <a:rPr lang="en-US" sz="4800" b="1" dirty="0">
                <a:solidFill>
                  <a:srgbClr val="7030A0"/>
                </a:solidFill>
                <a:latin typeface="Georgia"/>
                <a:cs typeface="MoolBoran"/>
              </a:rPr>
              <a:t>MODALITĂȚI DE COMUNICARE ȘI ÎNVĂȚARE ONLINE</a:t>
            </a:r>
            <a:endParaRPr lang="en-US" b="1" dirty="0">
              <a:solidFill>
                <a:srgbClr val="7030A0"/>
              </a:solidFill>
              <a:latin typeface="Georgia"/>
            </a:endParaRPr>
          </a:p>
        </p:txBody>
      </p:sp>
      <p:sp>
        <p:nvSpPr>
          <p:cNvPr id="70" name="Rectangle 65">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81305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67">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51648" y="4546920"/>
            <a:ext cx="402336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Dreptunghi 7"/>
          <p:cNvSpPr/>
          <p:nvPr/>
        </p:nvSpPr>
        <p:spPr>
          <a:xfrm>
            <a:off x="3040344" y="5300135"/>
            <a:ext cx="5928290"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o-RO" sz="24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Prof.înv.preșc</a:t>
            </a:r>
            <a:r>
              <a:rPr lang="ro-RO" sz="2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olar</a:t>
            </a:r>
            <a:r>
              <a:rPr lang="ro-RO"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Moldovan Alexandra</a:t>
            </a:r>
            <a:endParaRPr lang="ro-RO" sz="2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9" name="Dreptunghi 8"/>
          <p:cNvSpPr/>
          <p:nvPr/>
        </p:nvSpPr>
        <p:spPr>
          <a:xfrm>
            <a:off x="3161280" y="476896"/>
            <a:ext cx="6054671" cy="830997"/>
          </a:xfrm>
          <a:prstGeom prst="rect">
            <a:avLst/>
          </a:prstGeom>
          <a:noFill/>
        </p:spPr>
        <p:txBody>
          <a:bodyPr wrap="none" lIns="91440" tIns="45720" rIns="91440" bIns="45720">
            <a:spAutoFit/>
          </a:bodyPr>
          <a:lstStyle/>
          <a:p>
            <a:pPr algn="ctr"/>
            <a:r>
              <a:rPr lang="ro-RO" sz="2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GRĂDINIȚA CU PROGRAM PRELUNGIT </a:t>
            </a:r>
          </a:p>
          <a:p>
            <a:pPr algn="ctr"/>
            <a:r>
              <a:rPr lang="ro-RO" sz="2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”LICURICI, TG-MUREȘ”</a:t>
            </a:r>
            <a:endParaRPr lang="ro-RO" sz="2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3856144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xmlns="" id="{55666830-9A19-4E01-8505-D6C7F9AC56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3">
            <a:extLst>
              <a:ext uri="{FF2B5EF4-FFF2-40B4-BE49-F238E27FC236}">
                <a16:creationId xmlns:a16="http://schemas.microsoft.com/office/drawing/2014/main" xmlns="" id="{B246287B-0D74-4613-BFAF-7EEF6E9D7EE1}"/>
              </a:ext>
            </a:extLst>
          </p:cNvPr>
          <p:cNvPicPr>
            <a:picLocks noChangeAspect="1"/>
          </p:cNvPicPr>
          <p:nvPr/>
        </p:nvPicPr>
        <p:blipFill rotWithShape="1">
          <a:blip r:embed="rId2"/>
          <a:srcRect r="15740"/>
          <a:stretch/>
        </p:blipFill>
        <p:spPr>
          <a:xfrm>
            <a:off x="4070713" y="10"/>
            <a:ext cx="8168137"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90" name="Freeform: Shape 89">
            <a:extLst>
              <a:ext uri="{FF2B5EF4-FFF2-40B4-BE49-F238E27FC236}">
                <a16:creationId xmlns:a16="http://schemas.microsoft.com/office/drawing/2014/main" xmlns="" id="{AE9FC877-7FB6-4D22-9988-35420644E2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92" name="Freeform: Shape 91">
            <a:extLst>
              <a:ext uri="{FF2B5EF4-FFF2-40B4-BE49-F238E27FC236}">
                <a16:creationId xmlns:a16="http://schemas.microsoft.com/office/drawing/2014/main" xmlns="" id="{E41809D1-F12E-46BB-B804-5F209D325E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766218" y="965609"/>
            <a:ext cx="9343230" cy="1306323"/>
          </a:xfrm>
        </p:spPr>
        <p:txBody>
          <a:bodyPr anchor="b">
            <a:normAutofit/>
          </a:bodyPr>
          <a:lstStyle/>
          <a:p>
            <a:pPr algn="ctr"/>
            <a:r>
              <a:rPr lang="en-US" sz="4000" b="1" dirty="0">
                <a:solidFill>
                  <a:srgbClr val="7030A0"/>
                </a:solidFill>
                <a:latin typeface="Bookman Old Style"/>
                <a:cs typeface="MoolBoran"/>
              </a:rPr>
              <a:t>GRĂDINIȚA ONLINE ESTE DESPRE...</a:t>
            </a:r>
            <a:endParaRPr lang="en-US" dirty="0">
              <a:solidFill>
                <a:srgbClr val="7030A0"/>
              </a:solidFill>
            </a:endParaRPr>
          </a:p>
        </p:txBody>
      </p:sp>
      <p:sp>
        <p:nvSpPr>
          <p:cNvPr id="94" name="Rectangle 93">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Rectangle 95">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C8AAF074-6B2C-4B1A-BE46-A98A9765EC22}"/>
              </a:ext>
            </a:extLst>
          </p:cNvPr>
          <p:cNvSpPr txBox="1"/>
          <p:nvPr/>
        </p:nvSpPr>
        <p:spPr>
          <a:xfrm>
            <a:off x="7168952" y="3057045"/>
            <a:ext cx="3597165" cy="646331"/>
          </a:xfrm>
          <a:prstGeom prst="rect">
            <a:avLst/>
          </a:prstGeom>
          <a:solidFill>
            <a:srgbClr val="7030A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i="1" dirty="0">
                <a:solidFill>
                  <a:schemeClr val="bg1"/>
                </a:solidFill>
                <a:latin typeface="Bookman Old Style"/>
                <a:cs typeface="Times New Roman"/>
              </a:rPr>
              <a:t>A </a:t>
            </a:r>
            <a:r>
              <a:rPr lang="en-US" sz="3600" b="1" i="1" dirty="0" err="1">
                <a:solidFill>
                  <a:schemeClr val="bg1"/>
                </a:solidFill>
                <a:latin typeface="Bookman Old Style"/>
                <a:cs typeface="Times New Roman"/>
              </a:rPr>
              <a:t>crea</a:t>
            </a:r>
            <a:r>
              <a:rPr lang="en-US" sz="3600" b="1" i="1" dirty="0">
                <a:solidFill>
                  <a:schemeClr val="bg1"/>
                </a:solidFill>
                <a:latin typeface="Bookman Old Style"/>
                <a:cs typeface="Times New Roman"/>
              </a:rPr>
              <a:t> </a:t>
            </a:r>
            <a:r>
              <a:rPr lang="en-US" sz="3600" b="1" i="1" dirty="0" err="1">
                <a:solidFill>
                  <a:schemeClr val="bg1"/>
                </a:solidFill>
                <a:latin typeface="Bookman Old Style"/>
                <a:cs typeface="Times New Roman"/>
              </a:rPr>
              <a:t>emotie</a:t>
            </a:r>
            <a:endParaRPr lang="en-US" sz="3600" b="1" i="1" dirty="0">
              <a:solidFill>
                <a:schemeClr val="bg1"/>
              </a:solidFill>
              <a:latin typeface="Bookman Old Style"/>
              <a:cs typeface="Times New Roman"/>
            </a:endParaRPr>
          </a:p>
        </p:txBody>
      </p:sp>
      <p:sp>
        <p:nvSpPr>
          <p:cNvPr id="6" name="TextBox 5">
            <a:extLst>
              <a:ext uri="{FF2B5EF4-FFF2-40B4-BE49-F238E27FC236}">
                <a16:creationId xmlns:a16="http://schemas.microsoft.com/office/drawing/2014/main" xmlns="" id="{BE690F5A-1ABD-418A-9892-5B238A9B04C7}"/>
              </a:ext>
            </a:extLst>
          </p:cNvPr>
          <p:cNvSpPr txBox="1"/>
          <p:nvPr/>
        </p:nvSpPr>
        <p:spPr>
          <a:xfrm>
            <a:off x="1293758" y="3041102"/>
            <a:ext cx="3426371" cy="646331"/>
          </a:xfrm>
          <a:prstGeom prst="rect">
            <a:avLst/>
          </a:prstGeom>
          <a:solidFill>
            <a:srgbClr val="E7DAEA"/>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i="1" dirty="0">
                <a:latin typeface="Bookman Old Style"/>
              </a:rPr>
              <a:t>A ne </a:t>
            </a:r>
            <a:r>
              <a:rPr lang="en-US" sz="3600" b="1" i="1" dirty="0" err="1">
                <a:latin typeface="Bookman Old Style"/>
              </a:rPr>
              <a:t>conecta</a:t>
            </a:r>
            <a:endParaRPr lang="en-US" sz="3600" b="1" i="1" dirty="0">
              <a:latin typeface="Bookman Old Style"/>
            </a:endParaRPr>
          </a:p>
        </p:txBody>
      </p:sp>
      <p:sp>
        <p:nvSpPr>
          <p:cNvPr id="7" name="TextBox 6">
            <a:extLst>
              <a:ext uri="{FF2B5EF4-FFF2-40B4-BE49-F238E27FC236}">
                <a16:creationId xmlns:a16="http://schemas.microsoft.com/office/drawing/2014/main" xmlns="" id="{7193EFF3-C81B-498D-9987-363638924E05}"/>
              </a:ext>
            </a:extLst>
          </p:cNvPr>
          <p:cNvSpPr txBox="1"/>
          <p:nvPr/>
        </p:nvSpPr>
        <p:spPr>
          <a:xfrm>
            <a:off x="3210254" y="4563460"/>
            <a:ext cx="5213130" cy="646331"/>
          </a:xfrm>
          <a:prstGeom prst="rect">
            <a:avLst/>
          </a:prstGeom>
          <a:solidFill>
            <a:srgbClr val="ED2BB0">
              <a:alpha val="56000"/>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i="1" dirty="0">
                <a:latin typeface="Bookman Old Style"/>
              </a:rPr>
              <a:t>A fi </a:t>
            </a:r>
            <a:r>
              <a:rPr lang="en-US" sz="3600" b="1" i="1" dirty="0" err="1">
                <a:latin typeface="Bookman Old Style"/>
              </a:rPr>
              <a:t>împreună</a:t>
            </a:r>
            <a:r>
              <a:rPr lang="en-US" sz="3600" b="1" i="1" dirty="0">
                <a:latin typeface="Bookman Old Style"/>
              </a:rPr>
              <a:t> </a:t>
            </a:r>
            <a:r>
              <a:rPr lang="en-US" sz="3600" b="1" i="1" dirty="0" err="1">
                <a:latin typeface="Bookman Old Style"/>
              </a:rPr>
              <a:t>altfel</a:t>
            </a:r>
            <a:endParaRPr lang="en-US" sz="3600" b="1" i="1" dirty="0">
              <a:latin typeface="Bookman Old Style"/>
            </a:endParaRPr>
          </a:p>
        </p:txBody>
      </p:sp>
    </p:spTree>
    <p:extLst>
      <p:ext uri="{BB962C8B-B14F-4D97-AF65-F5344CB8AC3E}">
        <p14:creationId xmlns:p14="http://schemas.microsoft.com/office/powerpoint/2010/main" val="1757073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9">
            <a:extLst>
              <a:ext uri="{FF2B5EF4-FFF2-40B4-BE49-F238E27FC236}">
                <a16:creationId xmlns:a16="http://schemas.microsoft.com/office/drawing/2014/main" xmlns="" id="{8D06CE56-3881-4ADA-8CEF-D18B02C242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21">
            <a:extLst>
              <a:ext uri="{FF2B5EF4-FFF2-40B4-BE49-F238E27FC236}">
                <a16:creationId xmlns:a16="http://schemas.microsoft.com/office/drawing/2014/main" xmlns="" id="{79F3C543-62EC-4433-9C93-A2CD8764E9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Rectangle 23">
            <a:extLst>
              <a:ext uri="{FF2B5EF4-FFF2-40B4-BE49-F238E27FC236}">
                <a16:creationId xmlns:a16="http://schemas.microsoft.com/office/drawing/2014/main" xmlns=""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E8E8B563-FBC4-44C4-9ED2-6CC927C4B860}"/>
              </a:ext>
            </a:extLst>
          </p:cNvPr>
          <p:cNvPicPr>
            <a:picLocks noChangeAspect="1"/>
          </p:cNvPicPr>
          <p:nvPr/>
        </p:nvPicPr>
        <p:blipFill rotWithShape="1">
          <a:blip r:embed="rId3"/>
          <a:srcRect t="20886" r="-1" b="-1"/>
          <a:stretch/>
        </p:blipFill>
        <p:spPr>
          <a:xfrm>
            <a:off x="4803072" y="10"/>
            <a:ext cx="7388928" cy="6857990"/>
          </a:xfrm>
          <a:prstGeom prst="rect">
            <a:avLst/>
          </a:prstGeom>
        </p:spPr>
      </p:pic>
      <p:sp>
        <p:nvSpPr>
          <p:cNvPr id="21" name="Rectangle 25">
            <a:extLst>
              <a:ext uri="{FF2B5EF4-FFF2-40B4-BE49-F238E27FC236}">
                <a16:creationId xmlns:a16="http://schemas.microsoft.com/office/drawing/2014/main" xmlns=""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C4A4F098-44D7-49D5-9600-C8EF060A42C9}"/>
              </a:ext>
            </a:extLst>
          </p:cNvPr>
          <p:cNvSpPr>
            <a:spLocks noGrp="1"/>
          </p:cNvSpPr>
          <p:nvPr>
            <p:ph type="title"/>
          </p:nvPr>
        </p:nvSpPr>
        <p:spPr>
          <a:xfrm>
            <a:off x="679264" y="1654325"/>
            <a:ext cx="8049018" cy="2370247"/>
          </a:xfrm>
        </p:spPr>
        <p:txBody>
          <a:bodyPr vert="horz" lIns="91440" tIns="45720" rIns="91440" bIns="45720" rtlCol="0" anchor="b">
            <a:noAutofit/>
          </a:bodyPr>
          <a:lstStyle/>
          <a:p>
            <a:pPr algn="just"/>
            <a:r>
              <a:rPr lang="en-US" sz="2400" b="1" dirty="0">
                <a:latin typeface="Modern No. 20" pitchFamily="18" charset="0"/>
                <a:cs typeface="Times New Roman"/>
              </a:rPr>
              <a:t>”</a:t>
            </a:r>
            <a:r>
              <a:rPr lang="en-US" sz="2400" b="1" dirty="0" err="1">
                <a:latin typeface="Modern No. 20" pitchFamily="18" charset="0"/>
                <a:cs typeface="Times New Roman"/>
              </a:rPr>
              <a:t>Știm</a:t>
            </a:r>
            <a:r>
              <a:rPr lang="en-US" sz="2400" b="1" dirty="0">
                <a:latin typeface="Modern No. 20" pitchFamily="18" charset="0"/>
                <a:cs typeface="Times New Roman"/>
              </a:rPr>
              <a:t> </a:t>
            </a:r>
            <a:r>
              <a:rPr lang="en-US" sz="2400" b="1" dirty="0" err="1">
                <a:latin typeface="Modern No. 20" pitchFamily="18" charset="0"/>
                <a:cs typeface="Times New Roman"/>
              </a:rPr>
              <a:t>că</a:t>
            </a:r>
            <a:r>
              <a:rPr lang="en-US" sz="2400" b="1" dirty="0">
                <a:latin typeface="Modern No. 20" pitchFamily="18" charset="0"/>
                <a:cs typeface="Times New Roman"/>
              </a:rPr>
              <a:t> </a:t>
            </a:r>
            <a:r>
              <a:rPr lang="en-US" sz="2400" b="1" dirty="0" err="1">
                <a:latin typeface="Modern No. 20" pitchFamily="18" charset="0"/>
                <a:cs typeface="Times New Roman"/>
              </a:rPr>
              <a:t>numai</a:t>
            </a:r>
            <a:r>
              <a:rPr lang="en-US" sz="2400" b="1" dirty="0">
                <a:latin typeface="Modern No. 20" pitchFamily="18" charset="0"/>
                <a:cs typeface="Times New Roman"/>
              </a:rPr>
              <a:t> un </a:t>
            </a:r>
            <a:r>
              <a:rPr lang="en-US" sz="2400" b="1" i="1" dirty="0" err="1">
                <a:latin typeface="Modern No. 20" pitchFamily="18" charset="0"/>
                <a:cs typeface="Times New Roman"/>
              </a:rPr>
              <a:t>șir</a:t>
            </a:r>
            <a:r>
              <a:rPr lang="en-US" sz="2400" b="1" i="1" dirty="0">
                <a:latin typeface="Modern No. 20" pitchFamily="18" charset="0"/>
                <a:cs typeface="Times New Roman"/>
              </a:rPr>
              <a:t> </a:t>
            </a:r>
            <a:r>
              <a:rPr lang="en-US" sz="2400" b="1" i="1" dirty="0" err="1">
                <a:latin typeface="Modern No. 20" pitchFamily="18" charset="0"/>
                <a:cs typeface="Times New Roman"/>
              </a:rPr>
              <a:t>neîntrerupt</a:t>
            </a:r>
            <a:r>
              <a:rPr lang="en-US" sz="2400" b="1" i="1" dirty="0">
                <a:latin typeface="Modern No. 20" pitchFamily="18" charset="0"/>
                <a:cs typeface="Times New Roman"/>
              </a:rPr>
              <a:t> de </a:t>
            </a:r>
            <a:r>
              <a:rPr lang="en-US" sz="2400" b="1" i="1" dirty="0" err="1">
                <a:latin typeface="Modern No. 20" pitchFamily="18" charset="0"/>
                <a:cs typeface="Times New Roman"/>
              </a:rPr>
              <a:t>mici</a:t>
            </a:r>
            <a:r>
              <a:rPr lang="en-US" sz="2400" b="1" i="1" dirty="0">
                <a:latin typeface="Modern No. 20" pitchFamily="18" charset="0"/>
                <a:cs typeface="Times New Roman"/>
              </a:rPr>
              <a:t> </a:t>
            </a:r>
            <a:r>
              <a:rPr lang="en-US" sz="2400" b="1" i="1" dirty="0" err="1">
                <a:latin typeface="Modern No. 20" pitchFamily="18" charset="0"/>
                <a:cs typeface="Times New Roman"/>
              </a:rPr>
              <a:t>acte</a:t>
            </a:r>
            <a:r>
              <a:rPr lang="en-US" sz="2400" b="1" i="1" dirty="0">
                <a:latin typeface="Modern No. 20" pitchFamily="18" charset="0"/>
                <a:cs typeface="Times New Roman"/>
              </a:rPr>
              <a:t> de </a:t>
            </a:r>
            <a:r>
              <a:rPr lang="en-US" sz="2400" b="1" i="1" dirty="0" err="1">
                <a:latin typeface="Modern No. 20" pitchFamily="18" charset="0"/>
                <a:cs typeface="Times New Roman"/>
              </a:rPr>
              <a:t>voință</a:t>
            </a:r>
            <a:r>
              <a:rPr lang="en-US" sz="2400" b="1" i="1" dirty="0">
                <a:latin typeface="Modern No. 20" pitchFamily="18" charset="0"/>
                <a:cs typeface="Times New Roman"/>
              </a:rPr>
              <a:t> </a:t>
            </a:r>
            <a:r>
              <a:rPr lang="en-US" sz="2400" b="1" i="1" dirty="0" err="1">
                <a:latin typeface="Modern No. 20" pitchFamily="18" charset="0"/>
                <a:cs typeface="Times New Roman"/>
              </a:rPr>
              <a:t>dau</a:t>
            </a:r>
            <a:r>
              <a:rPr lang="en-US" sz="2400" b="1" i="1" dirty="0">
                <a:latin typeface="Modern No. 20" pitchFamily="18" charset="0"/>
                <a:cs typeface="Times New Roman"/>
              </a:rPr>
              <a:t> un </a:t>
            </a:r>
            <a:r>
              <a:rPr lang="en-US" sz="2400" b="1" i="1" dirty="0" err="1">
                <a:latin typeface="Modern No. 20" pitchFamily="18" charset="0"/>
                <a:cs typeface="Times New Roman"/>
              </a:rPr>
              <a:t>rezultat</a:t>
            </a:r>
            <a:r>
              <a:rPr lang="en-US" sz="2400" b="1" i="1" dirty="0">
                <a:latin typeface="Modern No. 20" pitchFamily="18" charset="0"/>
                <a:cs typeface="Times New Roman"/>
              </a:rPr>
              <a:t> mare</a:t>
            </a:r>
            <a:r>
              <a:rPr lang="en-US" sz="2400" b="1" dirty="0">
                <a:latin typeface="Modern No. 20" pitchFamily="18" charset="0"/>
                <a:cs typeface="Times New Roman"/>
              </a:rPr>
              <a:t> </a:t>
            </a:r>
            <a:r>
              <a:rPr lang="en-US" sz="2400" b="1" i="1" dirty="0">
                <a:latin typeface="Modern No. 20" pitchFamily="18" charset="0"/>
                <a:cs typeface="Times New Roman"/>
              </a:rPr>
              <a:t>(Ch. Baudelaire)</a:t>
            </a:r>
            <a:r>
              <a:rPr lang="en-US" sz="2400" b="1" dirty="0">
                <a:latin typeface="Modern No. 20" pitchFamily="18" charset="0"/>
                <a:cs typeface="Times New Roman"/>
              </a:rPr>
              <a:t> </a:t>
            </a:r>
            <a:r>
              <a:rPr lang="en-US" sz="2400" b="1" dirty="0" err="1">
                <a:latin typeface="Modern No. 20" pitchFamily="18" charset="0"/>
                <a:cs typeface="Times New Roman"/>
              </a:rPr>
              <a:t>și</a:t>
            </a:r>
            <a:r>
              <a:rPr lang="en-US" sz="2400" b="1" dirty="0">
                <a:latin typeface="Modern No. 20" pitchFamily="18" charset="0"/>
                <a:cs typeface="Times New Roman"/>
              </a:rPr>
              <a:t> </a:t>
            </a:r>
            <a:r>
              <a:rPr lang="en-US" sz="2400" b="1" dirty="0" err="1">
                <a:latin typeface="Modern No. 20" pitchFamily="18" charset="0"/>
                <a:cs typeface="Times New Roman"/>
              </a:rPr>
              <a:t>că</a:t>
            </a:r>
            <a:r>
              <a:rPr lang="en-US" sz="2400" b="1" dirty="0">
                <a:latin typeface="Modern No. 20" pitchFamily="18" charset="0"/>
                <a:cs typeface="Times New Roman"/>
              </a:rPr>
              <a:t> </a:t>
            </a:r>
            <a:r>
              <a:rPr lang="en-US" sz="2400" b="1" dirty="0" err="1">
                <a:latin typeface="Modern No. 20" pitchFamily="18" charset="0"/>
                <a:cs typeface="Times New Roman"/>
              </a:rPr>
              <a:t>aceasta</a:t>
            </a:r>
            <a:r>
              <a:rPr lang="en-US" sz="2400" b="1" dirty="0">
                <a:latin typeface="Modern No. 20" pitchFamily="18" charset="0"/>
                <a:cs typeface="Times New Roman"/>
              </a:rPr>
              <a:t> </a:t>
            </a:r>
            <a:r>
              <a:rPr lang="en-US" sz="2400" b="1" dirty="0" err="1">
                <a:latin typeface="Modern No. 20" pitchFamily="18" charset="0"/>
                <a:cs typeface="Times New Roman"/>
              </a:rPr>
              <a:t>este</a:t>
            </a:r>
            <a:r>
              <a:rPr lang="en-US" sz="2400" b="1" dirty="0">
                <a:latin typeface="Modern No. 20" pitchFamily="18" charset="0"/>
                <a:cs typeface="Times New Roman"/>
              </a:rPr>
              <a:t> </a:t>
            </a:r>
            <a:r>
              <a:rPr lang="en-US" sz="2400" b="1" dirty="0" err="1">
                <a:latin typeface="Modern No. 20" pitchFamily="18" charset="0"/>
                <a:cs typeface="Times New Roman"/>
              </a:rPr>
              <a:t>ținta</a:t>
            </a:r>
            <a:r>
              <a:rPr lang="en-US" sz="2400" b="1" dirty="0">
                <a:latin typeface="Modern No. 20" pitchFamily="18" charset="0"/>
                <a:cs typeface="Times New Roman"/>
              </a:rPr>
              <a:t> </a:t>
            </a:r>
            <a:r>
              <a:rPr lang="en-US" sz="2400" b="1" dirty="0" err="1">
                <a:latin typeface="Modern No. 20" pitchFamily="18" charset="0"/>
                <a:cs typeface="Times New Roman"/>
              </a:rPr>
              <a:t>noastră</a:t>
            </a:r>
            <a:r>
              <a:rPr lang="en-US" sz="2400" b="1" dirty="0">
                <a:latin typeface="Modern No. 20" pitchFamily="18" charset="0"/>
                <a:cs typeface="Times New Roman"/>
              </a:rPr>
              <a:t> </a:t>
            </a:r>
            <a:r>
              <a:rPr lang="en-US" sz="2400" b="1" dirty="0" err="1">
                <a:latin typeface="Modern No. 20" pitchFamily="18" charset="0"/>
                <a:cs typeface="Times New Roman"/>
              </a:rPr>
              <a:t>în</a:t>
            </a:r>
            <a:r>
              <a:rPr lang="en-US" sz="2400" b="1" dirty="0">
                <a:latin typeface="Modern No. 20" pitchFamily="18" charset="0"/>
                <a:cs typeface="Times New Roman"/>
              </a:rPr>
              <a:t> </a:t>
            </a:r>
            <a:r>
              <a:rPr lang="en-US" sz="2400" b="1" dirty="0" err="1">
                <a:latin typeface="Modern No. 20" pitchFamily="18" charset="0"/>
                <a:cs typeface="Times New Roman"/>
              </a:rPr>
              <a:t>acest</a:t>
            </a:r>
            <a:r>
              <a:rPr lang="en-US" sz="2400" b="1" dirty="0">
                <a:latin typeface="Modern No. 20" pitchFamily="18" charset="0"/>
                <a:cs typeface="Times New Roman"/>
              </a:rPr>
              <a:t> an </a:t>
            </a:r>
            <a:r>
              <a:rPr lang="en-US" sz="2400" b="1" dirty="0" err="1">
                <a:latin typeface="Modern No. 20" pitchFamily="18" charset="0"/>
                <a:cs typeface="Times New Roman"/>
              </a:rPr>
              <a:t>școlar</a:t>
            </a:r>
            <a:r>
              <a:rPr lang="en-US" sz="2400" b="1" dirty="0">
                <a:latin typeface="Modern No. 20" pitchFamily="18" charset="0"/>
                <a:cs typeface="Times New Roman"/>
              </a:rPr>
              <a:t> </a:t>
            </a:r>
            <a:r>
              <a:rPr lang="en-US" sz="2400" b="1" dirty="0" err="1">
                <a:latin typeface="Modern No. 20" pitchFamily="18" charset="0"/>
                <a:cs typeface="Times New Roman"/>
              </a:rPr>
              <a:t>în</a:t>
            </a:r>
            <a:r>
              <a:rPr lang="en-US" sz="2400" b="1" dirty="0">
                <a:latin typeface="Modern No. 20" pitchFamily="18" charset="0"/>
                <a:cs typeface="Times New Roman"/>
              </a:rPr>
              <a:t> care </a:t>
            </a:r>
            <a:r>
              <a:rPr lang="en-US" sz="2400" b="1" dirty="0" err="1">
                <a:latin typeface="Modern No. 20" pitchFamily="18" charset="0"/>
                <a:cs typeface="Times New Roman"/>
              </a:rPr>
              <a:t>vrem</a:t>
            </a:r>
            <a:r>
              <a:rPr lang="en-US" sz="2400" b="1" dirty="0">
                <a:latin typeface="Modern No. 20" pitchFamily="18" charset="0"/>
                <a:cs typeface="Times New Roman"/>
              </a:rPr>
              <a:t> </a:t>
            </a:r>
            <a:r>
              <a:rPr lang="en-US" sz="2400" b="1" dirty="0" err="1">
                <a:latin typeface="Modern No. 20" pitchFamily="18" charset="0"/>
                <a:cs typeface="Times New Roman"/>
              </a:rPr>
              <a:t>să</a:t>
            </a:r>
            <a:r>
              <a:rPr lang="en-US" sz="2400" b="1" dirty="0">
                <a:latin typeface="Modern No. 20" pitchFamily="18" charset="0"/>
                <a:cs typeface="Times New Roman"/>
              </a:rPr>
              <a:t> </a:t>
            </a:r>
            <a:r>
              <a:rPr lang="en-US" sz="2400" b="1" dirty="0" err="1">
                <a:latin typeface="Modern No. 20" pitchFamily="18" charset="0"/>
                <a:cs typeface="Times New Roman"/>
              </a:rPr>
              <a:t>dovedim</a:t>
            </a:r>
            <a:r>
              <a:rPr lang="en-US" sz="2400" b="1" dirty="0">
                <a:latin typeface="Modern No. 20" pitchFamily="18" charset="0"/>
                <a:cs typeface="Times New Roman"/>
              </a:rPr>
              <a:t> </a:t>
            </a:r>
            <a:r>
              <a:rPr lang="en-US" sz="2400" b="1" dirty="0" err="1">
                <a:latin typeface="Modern No. 20" pitchFamily="18" charset="0"/>
                <a:cs typeface="Times New Roman"/>
              </a:rPr>
              <a:t>că</a:t>
            </a:r>
            <a:r>
              <a:rPr lang="en-US" sz="2400" b="1" dirty="0">
                <a:latin typeface="Modern No. 20" pitchFamily="18" charset="0"/>
                <a:cs typeface="Times New Roman"/>
              </a:rPr>
              <a:t> </a:t>
            </a:r>
            <a:r>
              <a:rPr lang="en-US" sz="2400" b="1" u="sng" dirty="0" err="1">
                <a:latin typeface="Modern No. 20" pitchFamily="18" charset="0"/>
                <a:cs typeface="Times New Roman"/>
              </a:rPr>
              <a:t>împreună</a:t>
            </a:r>
            <a:r>
              <a:rPr lang="en-US" sz="2400" b="1" dirty="0">
                <a:latin typeface="Modern No. 20" pitchFamily="18" charset="0"/>
                <a:cs typeface="Times New Roman"/>
              </a:rPr>
              <a:t>, </a:t>
            </a:r>
            <a:r>
              <a:rPr lang="en-US" sz="2400" b="1" dirty="0" err="1">
                <a:latin typeface="Modern No. 20" pitchFamily="18" charset="0"/>
                <a:cs typeface="Times New Roman"/>
              </a:rPr>
              <a:t>copii</a:t>
            </a:r>
            <a:r>
              <a:rPr lang="en-US" sz="2400" b="1" dirty="0">
                <a:latin typeface="Modern No. 20" pitchFamily="18" charset="0"/>
                <a:cs typeface="Times New Roman"/>
              </a:rPr>
              <a:t>, </a:t>
            </a:r>
            <a:r>
              <a:rPr lang="en-US" sz="2400" b="1" dirty="0" err="1">
                <a:latin typeface="Modern No. 20" pitchFamily="18" charset="0"/>
                <a:cs typeface="Times New Roman"/>
              </a:rPr>
              <a:t>profesori</a:t>
            </a:r>
            <a:r>
              <a:rPr lang="en-US" sz="2400" b="1" dirty="0">
                <a:latin typeface="Modern No. 20" pitchFamily="18" charset="0"/>
                <a:cs typeface="Times New Roman"/>
              </a:rPr>
              <a:t>, </a:t>
            </a:r>
            <a:r>
              <a:rPr lang="en-US" sz="2400" b="1" dirty="0" err="1">
                <a:latin typeface="Modern No. 20" pitchFamily="18" charset="0"/>
                <a:cs typeface="Times New Roman"/>
              </a:rPr>
              <a:t>părinți</a:t>
            </a:r>
            <a:r>
              <a:rPr lang="en-US" sz="2400" b="1" dirty="0">
                <a:latin typeface="Modern No. 20" pitchFamily="18" charset="0"/>
                <a:cs typeface="Times New Roman"/>
              </a:rPr>
              <a:t>, </a:t>
            </a:r>
            <a:r>
              <a:rPr lang="en-US" sz="2400" b="1" dirty="0" err="1">
                <a:latin typeface="Modern No. 20" pitchFamily="18" charset="0"/>
                <a:cs typeface="Times New Roman"/>
              </a:rPr>
              <a:t>autorități</a:t>
            </a:r>
            <a:r>
              <a:rPr lang="en-US" sz="2400" b="1" dirty="0">
                <a:latin typeface="Modern No. 20" pitchFamily="18" charset="0"/>
                <a:cs typeface="Times New Roman"/>
              </a:rPr>
              <a:t>, </a:t>
            </a:r>
            <a:r>
              <a:rPr lang="en-US" sz="2400" b="1" dirty="0" err="1">
                <a:latin typeface="Modern No. 20" pitchFamily="18" charset="0"/>
                <a:cs typeface="Times New Roman"/>
              </a:rPr>
              <a:t>putem</a:t>
            </a:r>
            <a:r>
              <a:rPr lang="en-US" sz="2400" b="1" dirty="0">
                <a:latin typeface="Modern No. 20" pitchFamily="18" charset="0"/>
                <a:cs typeface="Times New Roman"/>
              </a:rPr>
              <a:t> fi o </a:t>
            </a:r>
            <a:r>
              <a:rPr lang="en-US" sz="2400" b="1" dirty="0" err="1">
                <a:latin typeface="Modern No. 20" pitchFamily="18" charset="0"/>
                <a:cs typeface="Times New Roman"/>
              </a:rPr>
              <a:t>comunitate</a:t>
            </a:r>
            <a:r>
              <a:rPr lang="en-US" sz="2400" b="1" dirty="0">
                <a:latin typeface="Modern No. 20" pitchFamily="18" charset="0"/>
                <a:cs typeface="Times New Roman"/>
              </a:rPr>
              <a:t> de </a:t>
            </a:r>
            <a:r>
              <a:rPr lang="en-US" sz="2400" b="1" dirty="0" err="1">
                <a:latin typeface="Modern No. 20" pitchFamily="18" charset="0"/>
                <a:cs typeface="Times New Roman"/>
              </a:rPr>
              <a:t>învățare</a:t>
            </a:r>
            <a:r>
              <a:rPr lang="en-US" sz="2400" b="1" dirty="0">
                <a:latin typeface="Modern No. 20" pitchFamily="18" charset="0"/>
                <a:cs typeface="Times New Roman"/>
              </a:rPr>
              <a:t> </a:t>
            </a:r>
            <a:r>
              <a:rPr lang="en-US" sz="2400" b="1" dirty="0" err="1">
                <a:latin typeface="Modern No. 20" pitchFamily="18" charset="0"/>
                <a:cs typeface="Times New Roman"/>
              </a:rPr>
              <a:t>în</a:t>
            </a:r>
            <a:r>
              <a:rPr lang="en-US" sz="2400" b="1" dirty="0">
                <a:latin typeface="Modern No. 20" pitchFamily="18" charset="0"/>
                <a:cs typeface="Times New Roman"/>
              </a:rPr>
              <a:t> care </a:t>
            </a:r>
            <a:r>
              <a:rPr lang="en-US" sz="2400" b="1" dirty="0" err="1">
                <a:latin typeface="Modern No. 20" pitchFamily="18" charset="0"/>
                <a:cs typeface="Times New Roman"/>
              </a:rPr>
              <a:t>accentul</a:t>
            </a:r>
            <a:r>
              <a:rPr lang="en-US" sz="2400" b="1" dirty="0">
                <a:latin typeface="Modern No. 20" pitchFamily="18" charset="0"/>
                <a:cs typeface="Times New Roman"/>
              </a:rPr>
              <a:t> se </a:t>
            </a:r>
            <a:r>
              <a:rPr lang="en-US" sz="2400" b="1" dirty="0" err="1">
                <a:latin typeface="Modern No. 20" pitchFamily="18" charset="0"/>
                <a:cs typeface="Times New Roman"/>
              </a:rPr>
              <a:t>pune</a:t>
            </a:r>
            <a:r>
              <a:rPr lang="en-US" sz="2400" b="1" dirty="0">
                <a:latin typeface="Modern No. 20" pitchFamily="18" charset="0"/>
                <a:cs typeface="Times New Roman"/>
              </a:rPr>
              <a:t> pe </a:t>
            </a:r>
            <a:r>
              <a:rPr lang="en-US" sz="2400" b="1" dirty="0" err="1">
                <a:latin typeface="Modern No. 20" pitchFamily="18" charset="0"/>
                <a:cs typeface="Times New Roman"/>
              </a:rPr>
              <a:t>identificarea</a:t>
            </a:r>
            <a:r>
              <a:rPr lang="en-US" sz="2400" b="1" dirty="0">
                <a:latin typeface="Modern No. 20" pitchFamily="18" charset="0"/>
                <a:cs typeface="Times New Roman"/>
              </a:rPr>
              <a:t> </a:t>
            </a:r>
            <a:r>
              <a:rPr lang="en-US" sz="2400" b="1" dirty="0" err="1">
                <a:latin typeface="Modern No. 20" pitchFamily="18" charset="0"/>
                <a:cs typeface="Times New Roman"/>
              </a:rPr>
              <a:t>contextelor</a:t>
            </a:r>
            <a:r>
              <a:rPr lang="en-US" sz="2400" b="1" dirty="0">
                <a:latin typeface="Modern No. 20" pitchFamily="18" charset="0"/>
                <a:cs typeface="Times New Roman"/>
              </a:rPr>
              <a:t> educative...” </a:t>
            </a:r>
            <a:r>
              <a:rPr lang="en-US" sz="2400" b="1" dirty="0">
                <a:latin typeface="Times New Roman"/>
                <a:cs typeface="Times New Roman"/>
              </a:rPr>
              <a:t/>
            </a:r>
            <a:br>
              <a:rPr lang="en-US" sz="2400" b="1" dirty="0">
                <a:latin typeface="Times New Roman"/>
                <a:cs typeface="Times New Roman"/>
              </a:rPr>
            </a:br>
            <a:r>
              <a:rPr lang="en-US" sz="1800" b="1" dirty="0">
                <a:latin typeface="Times New Roman"/>
                <a:cs typeface="Times New Roman"/>
              </a:rPr>
              <a:t>                                               </a:t>
            </a:r>
            <a:endParaRPr lang="en-US" dirty="0"/>
          </a:p>
        </p:txBody>
      </p:sp>
      <p:sp>
        <p:nvSpPr>
          <p:cNvPr id="23" name="Rectangle 27">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397764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F45C3401-555D-45CD-AE82-35A26B1667FD}"/>
              </a:ext>
            </a:extLst>
          </p:cNvPr>
          <p:cNvSpPr txBox="1"/>
          <p:nvPr/>
        </p:nvSpPr>
        <p:spPr>
          <a:xfrm>
            <a:off x="583721" y="4551872"/>
            <a:ext cx="824972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400" b="1" dirty="0">
                <a:latin typeface="Modern No. 20" pitchFamily="18" charset="0"/>
                <a:cs typeface="Times New Roman"/>
              </a:rPr>
              <a:t>”</a:t>
            </a:r>
            <a:r>
              <a:rPr lang="en-US" sz="2400" b="1" dirty="0" err="1">
                <a:latin typeface="Modern No. 20" pitchFamily="18" charset="0"/>
                <a:cs typeface="Times New Roman"/>
              </a:rPr>
              <a:t>Chiar</a:t>
            </a:r>
            <a:r>
              <a:rPr lang="en-US" sz="2400" b="1" dirty="0">
                <a:latin typeface="Modern No. 20" pitchFamily="18" charset="0"/>
                <a:cs typeface="Times New Roman"/>
              </a:rPr>
              <a:t> </a:t>
            </a:r>
            <a:r>
              <a:rPr lang="en-US" sz="2400" b="1" dirty="0" err="1">
                <a:latin typeface="Modern No. 20" pitchFamily="18" charset="0"/>
                <a:cs typeface="Times New Roman"/>
              </a:rPr>
              <a:t>dacă</a:t>
            </a:r>
            <a:r>
              <a:rPr lang="en-US" sz="2400" b="1" dirty="0">
                <a:latin typeface="Modern No. 20" pitchFamily="18" charset="0"/>
                <a:cs typeface="Times New Roman"/>
              </a:rPr>
              <a:t> </a:t>
            </a:r>
            <a:r>
              <a:rPr lang="en-US" sz="2400" b="1" dirty="0" err="1">
                <a:latin typeface="Modern No. 20" pitchFamily="18" charset="0"/>
                <a:cs typeface="Times New Roman"/>
              </a:rPr>
              <a:t>pașii</a:t>
            </a:r>
            <a:r>
              <a:rPr lang="en-US" sz="2400" b="1" dirty="0">
                <a:latin typeface="Modern No. 20" pitchFamily="18" charset="0"/>
                <a:cs typeface="Times New Roman"/>
              </a:rPr>
              <a:t> </a:t>
            </a:r>
            <a:r>
              <a:rPr lang="en-US" sz="2400" b="1" dirty="0" err="1">
                <a:latin typeface="Modern No. 20" pitchFamily="18" charset="0"/>
                <a:cs typeface="Times New Roman"/>
              </a:rPr>
              <a:t>noștri</a:t>
            </a:r>
            <a:r>
              <a:rPr lang="en-US" sz="2400" b="1" dirty="0">
                <a:latin typeface="Modern No. 20" pitchFamily="18" charset="0"/>
                <a:cs typeface="Times New Roman"/>
              </a:rPr>
              <a:t> </a:t>
            </a:r>
            <a:r>
              <a:rPr lang="en-US" sz="2400" b="1" dirty="0" err="1">
                <a:latin typeface="Modern No. 20" pitchFamily="18" charset="0"/>
                <a:cs typeface="Times New Roman"/>
              </a:rPr>
              <a:t>vor</a:t>
            </a:r>
            <a:r>
              <a:rPr lang="en-US" sz="2400" b="1" dirty="0">
                <a:latin typeface="Modern No. 20" pitchFamily="18" charset="0"/>
                <a:cs typeface="Times New Roman"/>
              </a:rPr>
              <a:t> fi </a:t>
            </a:r>
            <a:r>
              <a:rPr lang="en-US" sz="2400" b="1" dirty="0" err="1">
                <a:latin typeface="Modern No. 20" pitchFamily="18" charset="0"/>
                <a:cs typeface="Times New Roman"/>
              </a:rPr>
              <a:t>uneori</a:t>
            </a:r>
            <a:r>
              <a:rPr lang="en-US" sz="2400" b="1" dirty="0">
                <a:latin typeface="Modern No. 20" pitchFamily="18" charset="0"/>
                <a:cs typeface="Times New Roman"/>
              </a:rPr>
              <a:t> </a:t>
            </a:r>
            <a:r>
              <a:rPr lang="en-US" sz="2400" b="1" dirty="0" err="1">
                <a:latin typeface="Modern No. 20" pitchFamily="18" charset="0"/>
                <a:cs typeface="Times New Roman"/>
              </a:rPr>
              <a:t>timizi</a:t>
            </a:r>
            <a:r>
              <a:rPr lang="en-US" sz="2400" b="1" dirty="0">
                <a:latin typeface="Modern No. 20" pitchFamily="18" charset="0"/>
                <a:cs typeface="Times New Roman"/>
              </a:rPr>
              <a:t> </a:t>
            </a:r>
            <a:r>
              <a:rPr lang="en-US" sz="2400" b="1" dirty="0" err="1">
                <a:latin typeface="Modern No. 20" pitchFamily="18" charset="0"/>
                <a:cs typeface="Times New Roman"/>
              </a:rPr>
              <a:t>sau</a:t>
            </a:r>
            <a:r>
              <a:rPr lang="en-US" sz="2400" b="1" dirty="0">
                <a:latin typeface="Modern No. 20" pitchFamily="18" charset="0"/>
                <a:cs typeface="Times New Roman"/>
              </a:rPr>
              <a:t>, </a:t>
            </a:r>
            <a:r>
              <a:rPr lang="en-US" sz="2400" b="1" dirty="0" err="1">
                <a:latin typeface="Modern No. 20" pitchFamily="18" charset="0"/>
                <a:cs typeface="Times New Roman"/>
              </a:rPr>
              <a:t>alteori</a:t>
            </a:r>
            <a:r>
              <a:rPr lang="en-US" sz="2400" b="1" dirty="0">
                <a:latin typeface="Modern No. 20" pitchFamily="18" charset="0"/>
                <a:cs typeface="Times New Roman"/>
              </a:rPr>
              <a:t>, nu </a:t>
            </a:r>
            <a:r>
              <a:rPr lang="en-US" sz="2400" b="1" dirty="0" err="1">
                <a:latin typeface="Modern No. 20" pitchFamily="18" charset="0"/>
                <a:cs typeface="Times New Roman"/>
              </a:rPr>
              <a:t>foarte</a:t>
            </a:r>
            <a:r>
              <a:rPr lang="en-US" sz="2400" b="1" dirty="0">
                <a:latin typeface="Modern No. 20" pitchFamily="18" charset="0"/>
                <a:cs typeface="Times New Roman"/>
              </a:rPr>
              <a:t> </a:t>
            </a:r>
            <a:r>
              <a:rPr lang="en-US" sz="2400" b="1" dirty="0" err="1">
                <a:latin typeface="Modern No. 20" pitchFamily="18" charset="0"/>
                <a:cs typeface="Times New Roman"/>
              </a:rPr>
              <a:t>importanți</a:t>
            </a:r>
            <a:r>
              <a:rPr lang="en-US" sz="2400" b="1" dirty="0">
                <a:latin typeface="Modern No. 20" pitchFamily="18" charset="0"/>
                <a:cs typeface="Times New Roman"/>
              </a:rPr>
              <a:t>, de </a:t>
            </a:r>
            <a:r>
              <a:rPr lang="en-US" sz="2400" b="1" dirty="0" err="1">
                <a:latin typeface="Modern No. 20" pitchFamily="18" charset="0"/>
                <a:cs typeface="Times New Roman"/>
              </a:rPr>
              <a:t>fiecare</a:t>
            </a:r>
            <a:r>
              <a:rPr lang="en-US" sz="2400" b="1" dirty="0">
                <a:latin typeface="Modern No. 20" pitchFamily="18" charset="0"/>
                <a:cs typeface="Times New Roman"/>
              </a:rPr>
              <a:t> </a:t>
            </a:r>
            <a:r>
              <a:rPr lang="en-US" sz="2400" b="1" dirty="0" err="1">
                <a:latin typeface="Modern No. 20" pitchFamily="18" charset="0"/>
                <a:cs typeface="Times New Roman"/>
              </a:rPr>
              <a:t>dată</a:t>
            </a:r>
            <a:r>
              <a:rPr lang="en-US" sz="2400" b="1" dirty="0">
                <a:latin typeface="Modern No. 20" pitchFamily="18" charset="0"/>
                <a:cs typeface="Times New Roman"/>
              </a:rPr>
              <a:t>, </a:t>
            </a:r>
            <a:r>
              <a:rPr lang="en-US" sz="2400" b="1" dirty="0" err="1">
                <a:latin typeface="Modern No. 20" pitchFamily="18" charset="0"/>
                <a:cs typeface="Times New Roman"/>
              </a:rPr>
              <a:t>grija</a:t>
            </a:r>
            <a:r>
              <a:rPr lang="en-US" sz="2400" b="1" dirty="0">
                <a:latin typeface="Modern No. 20" pitchFamily="18" charset="0"/>
                <a:cs typeface="Times New Roman"/>
              </a:rPr>
              <a:t> </a:t>
            </a:r>
            <a:r>
              <a:rPr lang="en-US" sz="2400" b="1" dirty="0" err="1">
                <a:latin typeface="Modern No. 20" pitchFamily="18" charset="0"/>
                <a:cs typeface="Times New Roman"/>
              </a:rPr>
              <a:t>pentru</a:t>
            </a:r>
            <a:r>
              <a:rPr lang="en-US" sz="2400" b="1" dirty="0">
                <a:latin typeface="Modern No. 20" pitchFamily="18" charset="0"/>
                <a:cs typeface="Times New Roman"/>
              </a:rPr>
              <a:t> </a:t>
            </a:r>
            <a:r>
              <a:rPr lang="en-US" sz="2400" b="1" i="1" dirty="0" err="1">
                <a:latin typeface="Modern No. 20" pitchFamily="18" charset="0"/>
                <a:cs typeface="Times New Roman"/>
              </a:rPr>
              <a:t>starea</a:t>
            </a:r>
            <a:r>
              <a:rPr lang="en-US" sz="2400" b="1" i="1" dirty="0">
                <a:latin typeface="Modern No. 20" pitchFamily="18" charset="0"/>
                <a:cs typeface="Times New Roman"/>
              </a:rPr>
              <a:t> de bine a </a:t>
            </a:r>
            <a:r>
              <a:rPr lang="en-US" sz="2400" b="1" i="1" dirty="0" err="1">
                <a:latin typeface="Modern No. 20" pitchFamily="18" charset="0"/>
                <a:cs typeface="Times New Roman"/>
              </a:rPr>
              <a:t>copiilor</a:t>
            </a:r>
            <a:r>
              <a:rPr lang="en-US" sz="2400" b="1" i="1" dirty="0">
                <a:latin typeface="Modern No. 20" pitchFamily="18" charset="0"/>
                <a:cs typeface="Times New Roman"/>
              </a:rPr>
              <a:t> </a:t>
            </a:r>
            <a:r>
              <a:rPr lang="en-US" sz="2400" b="1" i="1" dirty="0" err="1">
                <a:latin typeface="Modern No. 20" pitchFamily="18" charset="0"/>
                <a:cs typeface="Times New Roman"/>
              </a:rPr>
              <a:t>va</a:t>
            </a:r>
            <a:r>
              <a:rPr lang="en-US" sz="2400" b="1" i="1" dirty="0">
                <a:latin typeface="Modern No. 20" pitchFamily="18" charset="0"/>
                <a:cs typeface="Times New Roman"/>
              </a:rPr>
              <a:t> fi pe </a:t>
            </a:r>
            <a:r>
              <a:rPr lang="en-US" sz="2400" b="1" i="1" dirty="0" err="1">
                <a:latin typeface="Modern No. 20" pitchFamily="18" charset="0"/>
                <a:cs typeface="Times New Roman"/>
              </a:rPr>
              <a:t>primul</a:t>
            </a:r>
            <a:r>
              <a:rPr lang="en-US" sz="2400" b="1" i="1" dirty="0">
                <a:latin typeface="Modern No. 20" pitchFamily="18" charset="0"/>
                <a:cs typeface="Times New Roman"/>
              </a:rPr>
              <a:t> loc.”</a:t>
            </a:r>
          </a:p>
          <a:p>
            <a:pPr algn="just"/>
            <a:r>
              <a:rPr lang="en-US" sz="2400" b="1" dirty="0">
                <a:latin typeface="Times New Roman"/>
                <a:cs typeface="Times New Roman"/>
              </a:rPr>
              <a:t>                                                       </a:t>
            </a:r>
            <a:r>
              <a:rPr lang="en-US" sz="2000" dirty="0">
                <a:latin typeface="Times New Roman"/>
                <a:cs typeface="Times New Roman"/>
              </a:rPr>
              <a:t> </a:t>
            </a:r>
            <a:r>
              <a:rPr lang="en-US" sz="2000" dirty="0" err="1">
                <a:latin typeface="Times New Roman"/>
                <a:cs typeface="Times New Roman"/>
              </a:rPr>
              <a:t>Scrisoarea</a:t>
            </a:r>
            <a:r>
              <a:rPr lang="en-US" sz="2000" dirty="0">
                <a:latin typeface="Times New Roman"/>
                <a:cs typeface="Times New Roman"/>
              </a:rPr>
              <a:t> </a:t>
            </a:r>
            <a:r>
              <a:rPr lang="en-US" sz="2000" dirty="0" err="1">
                <a:latin typeface="Times New Roman"/>
                <a:cs typeface="Times New Roman"/>
              </a:rPr>
              <a:t>metodică</a:t>
            </a:r>
            <a:r>
              <a:rPr lang="en-US" sz="2000" dirty="0">
                <a:latin typeface="Times New Roman"/>
                <a:cs typeface="Times New Roman"/>
              </a:rPr>
              <a:t> 2020-2021</a:t>
            </a:r>
            <a:endParaRPr lang="en-US" sz="2000" dirty="0">
              <a:ea typeface="+mn-lt"/>
              <a:cs typeface="+mn-lt"/>
            </a:endParaRPr>
          </a:p>
          <a:p>
            <a:pPr algn="just"/>
            <a:endParaRPr lang="en-US" sz="2400" b="1" i="1" dirty="0">
              <a:latin typeface="Times New Roman"/>
              <a:cs typeface="Times New Roman"/>
            </a:endParaRPr>
          </a:p>
        </p:txBody>
      </p:sp>
      <p:sp>
        <p:nvSpPr>
          <p:cNvPr id="3" name="TextBox 2">
            <a:extLst>
              <a:ext uri="{FF2B5EF4-FFF2-40B4-BE49-F238E27FC236}">
                <a16:creationId xmlns:a16="http://schemas.microsoft.com/office/drawing/2014/main" xmlns="" id="{C20B869E-C88B-4505-BDFE-C20297033FCA}"/>
              </a:ext>
            </a:extLst>
          </p:cNvPr>
          <p:cNvSpPr txBox="1"/>
          <p:nvPr/>
        </p:nvSpPr>
        <p:spPr>
          <a:xfrm>
            <a:off x="2553418" y="785003"/>
            <a:ext cx="500997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7030A0"/>
                </a:solidFill>
                <a:latin typeface="Times New Roman"/>
                <a:cs typeface="Times New Roman"/>
              </a:rPr>
              <a:t>UN AN ȘCOLAR ALTFEL...</a:t>
            </a:r>
          </a:p>
        </p:txBody>
      </p:sp>
    </p:spTree>
    <p:extLst>
      <p:ext uri="{BB962C8B-B14F-4D97-AF65-F5344CB8AC3E}">
        <p14:creationId xmlns:p14="http://schemas.microsoft.com/office/powerpoint/2010/main" val="227144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sitting, table, colorful, food&#10;&#10;Description automatically generated">
            <a:extLst>
              <a:ext uri="{FF2B5EF4-FFF2-40B4-BE49-F238E27FC236}">
                <a16:creationId xmlns:a16="http://schemas.microsoft.com/office/drawing/2014/main" xmlns="" id="{C96B9166-A79B-41A5-9724-778FBF2D3370}"/>
              </a:ext>
            </a:extLst>
          </p:cNvPr>
          <p:cNvPicPr>
            <a:picLocks noChangeAspect="1"/>
          </p:cNvPicPr>
          <p:nvPr/>
        </p:nvPicPr>
        <p:blipFill rotWithShape="1">
          <a:blip r:embed="rId3"/>
          <a:srcRect l="11565" r="8503"/>
          <a:stretch/>
        </p:blipFill>
        <p:spPr>
          <a:xfrm>
            <a:off x="5084305" y="10"/>
            <a:ext cx="7107695"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p:nvSpPr>
          <p:cNvPr id="2" name="Title 1">
            <a:extLst>
              <a:ext uri="{FF2B5EF4-FFF2-40B4-BE49-F238E27FC236}">
                <a16:creationId xmlns:a16="http://schemas.microsoft.com/office/drawing/2014/main" xmlns="" id="{D57D1F97-AFED-4B89-8D56-40828B7E8CE5}"/>
              </a:ext>
            </a:extLst>
          </p:cNvPr>
          <p:cNvSpPr>
            <a:spLocks noGrp="1"/>
          </p:cNvSpPr>
          <p:nvPr>
            <p:ph type="title"/>
          </p:nvPr>
        </p:nvSpPr>
        <p:spPr>
          <a:xfrm>
            <a:off x="374904" y="468300"/>
            <a:ext cx="5452699" cy="1186074"/>
          </a:xfrm>
        </p:spPr>
        <p:txBody>
          <a:bodyPr anchor="ctr">
            <a:noAutofit/>
          </a:bodyPr>
          <a:lstStyle/>
          <a:p>
            <a:pPr algn="ctr"/>
            <a:r>
              <a:rPr lang="en-US" sz="2400" dirty="0">
                <a:latin typeface="Georgia"/>
                <a:cs typeface="Aldhabi"/>
              </a:rPr>
              <a:t>EXPERIENȚA ONLINE  LA GRĂDINIȚA LICURICI</a:t>
            </a:r>
            <a:endParaRPr lang="en-US" sz="2400"/>
          </a:p>
        </p:txBody>
      </p:sp>
      <p:graphicFrame>
        <p:nvGraphicFramePr>
          <p:cNvPr id="6" name="Diagram 6">
            <a:extLst>
              <a:ext uri="{FF2B5EF4-FFF2-40B4-BE49-F238E27FC236}">
                <a16:creationId xmlns:a16="http://schemas.microsoft.com/office/drawing/2014/main" xmlns="" id="{9D58EB5F-588E-4250-ABED-8DC806EB3230}"/>
              </a:ext>
            </a:extLst>
          </p:cNvPr>
          <p:cNvGraphicFramePr/>
          <p:nvPr>
            <p:extLst>
              <p:ext uri="{D42A27DB-BD31-4B8C-83A1-F6EECF244321}">
                <p14:modId xmlns:p14="http://schemas.microsoft.com/office/powerpoint/2010/main" val="2072673743"/>
              </p:ext>
            </p:extLst>
          </p:nvPr>
        </p:nvGraphicFramePr>
        <p:xfrm>
          <a:off x="273170" y="1442049"/>
          <a:ext cx="5765318" cy="43764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20798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7DAEA">
            <a:alpha val="26000"/>
          </a:srgbClr>
        </a:solidFill>
        <a:effectLst/>
      </p:bgPr>
    </p:bg>
    <p:spTree>
      <p:nvGrpSpPr>
        <p:cNvPr id="1" name=""/>
        <p:cNvGrpSpPr/>
        <p:nvPr/>
      </p:nvGrpSpPr>
      <p:grpSpPr>
        <a:xfrm>
          <a:off x="0" y="0"/>
          <a:ext cx="0" cy="0"/>
          <a:chOff x="0" y="0"/>
          <a:chExt cx="0" cy="0"/>
        </a:xfrm>
      </p:grpSpPr>
      <p:sp useBgFill="1">
        <p:nvSpPr>
          <p:cNvPr id="63" name="Rectangle 65">
            <a:extLst>
              <a:ext uri="{FF2B5EF4-FFF2-40B4-BE49-F238E27FC236}">
                <a16:creationId xmlns:a16="http://schemas.microsoft.com/office/drawing/2014/main" xmlns="" id="{2C9A9DA9-7DC8-488B-A882-123947B0F3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4" name="Rectangle 67">
            <a:extLst>
              <a:ext uri="{FF2B5EF4-FFF2-40B4-BE49-F238E27FC236}">
                <a16:creationId xmlns:a16="http://schemas.microsoft.com/office/drawing/2014/main" xmlns="" id="{57F6BDD4-E066-4008-8011-6CC31AEB45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48267C2B-49F6-48A4-8016-FED92768D4F1}"/>
              </a:ext>
            </a:extLst>
          </p:cNvPr>
          <p:cNvSpPr>
            <a:spLocks noGrp="1"/>
          </p:cNvSpPr>
          <p:nvPr>
            <p:ph type="title"/>
          </p:nvPr>
        </p:nvSpPr>
        <p:spPr>
          <a:xfrm>
            <a:off x="418106" y="331390"/>
            <a:ext cx="11366142" cy="517450"/>
          </a:xfrm>
        </p:spPr>
        <p:txBody>
          <a:bodyPr>
            <a:normAutofit fontScale="90000"/>
          </a:bodyPr>
          <a:lstStyle/>
          <a:p>
            <a:pPr algn="ctr"/>
            <a:r>
              <a:rPr lang="en-US" sz="3200" b="1" dirty="0">
                <a:solidFill>
                  <a:srgbClr val="7030A0"/>
                </a:solidFill>
                <a:latin typeface="Bookman Old Style"/>
                <a:ea typeface="Cambria"/>
              </a:rPr>
              <a:t>COMUNICAREA CU PĂRINȚII</a:t>
            </a:r>
            <a:endParaRPr lang="en-US" dirty="0">
              <a:solidFill>
                <a:srgbClr val="7030A0"/>
              </a:solidFill>
            </a:endParaRPr>
          </a:p>
        </p:txBody>
      </p:sp>
      <p:sp>
        <p:nvSpPr>
          <p:cNvPr id="65" name="Rectangle 69">
            <a:extLst>
              <a:ext uri="{FF2B5EF4-FFF2-40B4-BE49-F238E27FC236}">
                <a16:creationId xmlns:a16="http://schemas.microsoft.com/office/drawing/2014/main" xmlns="" id="{2711A8FB-68FC-45FC-B01E-38F809E2D4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xmlns="" id="{2A865FE3-5FC9-4049-87CF-30019C46C0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6" name="Diagram 17">
            <a:extLst>
              <a:ext uri="{FF2B5EF4-FFF2-40B4-BE49-F238E27FC236}">
                <a16:creationId xmlns:a16="http://schemas.microsoft.com/office/drawing/2014/main" xmlns="" id="{E8EE9B67-3C9B-4C52-B6EC-8796581165E2}"/>
              </a:ext>
            </a:extLst>
          </p:cNvPr>
          <p:cNvGraphicFramePr>
            <a:graphicFrameLocks noGrp="1"/>
          </p:cNvGraphicFramePr>
          <p:nvPr>
            <p:ph idx="1"/>
            <p:extLst>
              <p:ext uri="{D42A27DB-BD31-4B8C-83A1-F6EECF244321}">
                <p14:modId xmlns:p14="http://schemas.microsoft.com/office/powerpoint/2010/main" val="1605237355"/>
              </p:ext>
            </p:extLst>
          </p:nvPr>
        </p:nvGraphicFramePr>
        <p:xfrm>
          <a:off x="423065" y="1006752"/>
          <a:ext cx="7637123" cy="5225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1" descr="A person sitting at a table using a computer&#10;&#10;Description automatically generated">
            <a:extLst>
              <a:ext uri="{FF2B5EF4-FFF2-40B4-BE49-F238E27FC236}">
                <a16:creationId xmlns:a16="http://schemas.microsoft.com/office/drawing/2014/main" xmlns="" id="{8B9E041C-67A9-426C-A3A0-62DCBC5F3A9C}"/>
              </a:ext>
            </a:extLst>
          </p:cNvPr>
          <p:cNvPicPr>
            <a:picLocks noChangeAspect="1"/>
          </p:cNvPicPr>
          <p:nvPr/>
        </p:nvPicPr>
        <p:blipFill>
          <a:blip r:embed="rId8"/>
          <a:stretch>
            <a:fillRect/>
          </a:stretch>
        </p:blipFill>
        <p:spPr>
          <a:xfrm>
            <a:off x="8127867" y="1952371"/>
            <a:ext cx="3577085" cy="26756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54870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xmlns="" id="{8D06CE56-3881-4ADA-8CEF-D18B02C242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xmlns="" id="{79F3C543-62EC-4433-9C93-A2CD8764E9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8" name="Rectangle 77">
            <a:extLst>
              <a:ext uri="{FF2B5EF4-FFF2-40B4-BE49-F238E27FC236}">
                <a16:creationId xmlns:a16="http://schemas.microsoft.com/office/drawing/2014/main" xmlns=""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E843C16E-7583-419F-9044-5C78ADB5DEA4}"/>
              </a:ext>
            </a:extLst>
          </p:cNvPr>
          <p:cNvPicPr>
            <a:picLocks noChangeAspect="1"/>
          </p:cNvPicPr>
          <p:nvPr/>
        </p:nvPicPr>
        <p:blipFill rotWithShape="1">
          <a:blip r:embed="rId2"/>
          <a:srcRect l="2870" r="8017"/>
          <a:stretch/>
        </p:blipFill>
        <p:spPr>
          <a:xfrm>
            <a:off x="371624" y="10"/>
            <a:ext cx="12395469" cy="6857990"/>
          </a:xfrm>
          <a:prstGeom prst="rect">
            <a:avLst/>
          </a:prstGeom>
        </p:spPr>
      </p:pic>
      <p:sp>
        <p:nvSpPr>
          <p:cNvPr id="80" name="Rectangle 79">
            <a:extLst>
              <a:ext uri="{FF2B5EF4-FFF2-40B4-BE49-F238E27FC236}">
                <a16:creationId xmlns:a16="http://schemas.microsoft.com/office/drawing/2014/main" xmlns=""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870CF617-25BA-4289-AC20-FF6150114EAF}"/>
              </a:ext>
            </a:extLst>
          </p:cNvPr>
          <p:cNvSpPr>
            <a:spLocks noGrp="1"/>
          </p:cNvSpPr>
          <p:nvPr>
            <p:ph type="title"/>
          </p:nvPr>
        </p:nvSpPr>
        <p:spPr>
          <a:xfrm>
            <a:off x="477981" y="705420"/>
            <a:ext cx="11499586" cy="688098"/>
          </a:xfrm>
        </p:spPr>
        <p:txBody>
          <a:bodyPr vert="horz" lIns="91440" tIns="45720" rIns="91440" bIns="45720" rtlCol="0" anchor="b">
            <a:normAutofit/>
          </a:bodyPr>
          <a:lstStyle/>
          <a:p>
            <a:pPr algn="ctr"/>
            <a:r>
              <a:rPr lang="en-US" sz="2800" b="1" dirty="0">
                <a:latin typeface="Georgia"/>
              </a:rPr>
              <a:t>ACTIVITATEA ONLINE CU PREȘCOLARII</a:t>
            </a:r>
            <a:endParaRPr lang="en-US"/>
          </a:p>
        </p:txBody>
      </p:sp>
      <p:sp>
        <p:nvSpPr>
          <p:cNvPr id="82" name="Rectangle 81">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397764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5" descr="A child sitting at a desk with a computer&#10;&#10;Description automatically generated">
            <a:extLst>
              <a:ext uri="{FF2B5EF4-FFF2-40B4-BE49-F238E27FC236}">
                <a16:creationId xmlns:a16="http://schemas.microsoft.com/office/drawing/2014/main" xmlns="" id="{2077058A-D464-457A-8BD3-C219F5353DCA}"/>
              </a:ext>
            </a:extLst>
          </p:cNvPr>
          <p:cNvPicPr>
            <a:picLocks noChangeAspect="1"/>
          </p:cNvPicPr>
          <p:nvPr/>
        </p:nvPicPr>
        <p:blipFill rotWithShape="1">
          <a:blip r:embed="rId3"/>
          <a:srcRect t="16535" r="523" b="11811"/>
          <a:stretch/>
        </p:blipFill>
        <p:spPr>
          <a:xfrm>
            <a:off x="7792729" y="1557811"/>
            <a:ext cx="4475685" cy="4002761"/>
          </a:xfrm>
          <a:prstGeom prst="rect">
            <a:avLst/>
          </a:prstGeom>
          <a:ln>
            <a:noFill/>
          </a:ln>
          <a:effectLst>
            <a:softEdge rad="112500"/>
          </a:effectLst>
        </p:spPr>
      </p:pic>
      <p:graphicFrame>
        <p:nvGraphicFramePr>
          <p:cNvPr id="35" name="Diagram 35">
            <a:extLst>
              <a:ext uri="{FF2B5EF4-FFF2-40B4-BE49-F238E27FC236}">
                <a16:creationId xmlns:a16="http://schemas.microsoft.com/office/drawing/2014/main" xmlns="" id="{D02DCD5B-73D2-435F-A7F3-E463F5156EE4}"/>
              </a:ext>
            </a:extLst>
          </p:cNvPr>
          <p:cNvGraphicFramePr/>
          <p:nvPr>
            <p:extLst>
              <p:ext uri="{D42A27DB-BD31-4B8C-83A1-F6EECF244321}">
                <p14:modId xmlns:p14="http://schemas.microsoft.com/office/powerpoint/2010/main" val="2711730090"/>
              </p:ext>
            </p:extLst>
          </p:nvPr>
        </p:nvGraphicFramePr>
        <p:xfrm>
          <a:off x="1292969" y="2179262"/>
          <a:ext cx="5933140" cy="33046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37735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table, indoor, person, sitting&#10;&#10;Description automatically generated">
            <a:extLst>
              <a:ext uri="{FF2B5EF4-FFF2-40B4-BE49-F238E27FC236}">
                <a16:creationId xmlns:a16="http://schemas.microsoft.com/office/drawing/2014/main" xmlns="" id="{BAE78F71-E328-4C7C-967A-3E9348AD25CC}"/>
              </a:ext>
            </a:extLst>
          </p:cNvPr>
          <p:cNvPicPr>
            <a:picLocks noChangeAspect="1"/>
          </p:cNvPicPr>
          <p:nvPr/>
        </p:nvPicPr>
        <p:blipFill rotWithShape="1">
          <a:blip r:embed="rId2"/>
          <a:srcRect b="14685"/>
          <a:stretch/>
        </p:blipFill>
        <p:spPr>
          <a:xfrm>
            <a:off x="3301532" y="3814340"/>
            <a:ext cx="1392968" cy="1690395"/>
          </a:xfrm>
          <a:prstGeom prst="rect">
            <a:avLst/>
          </a:prstGeom>
          <a:ln>
            <a:noFill/>
          </a:ln>
          <a:effectLst>
            <a:softEdge rad="112500"/>
          </a:effectLst>
        </p:spPr>
      </p:pic>
      <p:pic>
        <p:nvPicPr>
          <p:cNvPr id="9" name="Picture 9" descr="A picture containing table, person, indoor, cutting&#10;&#10;Description automatically generated">
            <a:extLst>
              <a:ext uri="{FF2B5EF4-FFF2-40B4-BE49-F238E27FC236}">
                <a16:creationId xmlns:a16="http://schemas.microsoft.com/office/drawing/2014/main" xmlns="" id="{93977BBB-607A-4A42-9C09-EB003BE2CCAE}"/>
              </a:ext>
            </a:extLst>
          </p:cNvPr>
          <p:cNvPicPr>
            <a:picLocks noChangeAspect="1"/>
          </p:cNvPicPr>
          <p:nvPr/>
        </p:nvPicPr>
        <p:blipFill rotWithShape="1">
          <a:blip r:embed="rId3"/>
          <a:srcRect r="5766" b="9929"/>
          <a:stretch/>
        </p:blipFill>
        <p:spPr>
          <a:xfrm>
            <a:off x="1770596" y="3864632"/>
            <a:ext cx="1443266" cy="1688847"/>
          </a:xfrm>
          <a:prstGeom prst="rect">
            <a:avLst/>
          </a:prstGeom>
          <a:ln>
            <a:noFill/>
          </a:ln>
          <a:effectLst>
            <a:softEdge rad="112500"/>
          </a:effectLst>
        </p:spPr>
      </p:pic>
      <p:pic>
        <p:nvPicPr>
          <p:cNvPr id="11" name="Picture 11" descr="A child playing with a fire hydrant&#10;&#10;Description automatically generated">
            <a:extLst>
              <a:ext uri="{FF2B5EF4-FFF2-40B4-BE49-F238E27FC236}">
                <a16:creationId xmlns:a16="http://schemas.microsoft.com/office/drawing/2014/main" xmlns="" id="{121C5540-3A2D-4F97-9291-BAFA95505653}"/>
              </a:ext>
            </a:extLst>
          </p:cNvPr>
          <p:cNvPicPr>
            <a:picLocks noChangeAspect="1"/>
          </p:cNvPicPr>
          <p:nvPr/>
        </p:nvPicPr>
        <p:blipFill rotWithShape="1">
          <a:blip r:embed="rId4"/>
          <a:srcRect l="6962" t="12759" r="29644" b="24138"/>
          <a:stretch/>
        </p:blipFill>
        <p:spPr>
          <a:xfrm>
            <a:off x="315730" y="1400834"/>
            <a:ext cx="1564582" cy="1922885"/>
          </a:xfrm>
          <a:prstGeom prst="rect">
            <a:avLst/>
          </a:prstGeom>
          <a:ln>
            <a:noFill/>
          </a:ln>
          <a:effectLst>
            <a:softEdge rad="112500"/>
          </a:effectLst>
        </p:spPr>
      </p:pic>
      <p:pic>
        <p:nvPicPr>
          <p:cNvPr id="12" name="Picture 12" descr="A picture containing person, child, table, child&#10;&#10;Description automatically generated">
            <a:extLst>
              <a:ext uri="{FF2B5EF4-FFF2-40B4-BE49-F238E27FC236}">
                <a16:creationId xmlns:a16="http://schemas.microsoft.com/office/drawing/2014/main" xmlns="" id="{42731710-12B4-46E5-9629-DCEEAA27CAA7}"/>
              </a:ext>
            </a:extLst>
          </p:cNvPr>
          <p:cNvPicPr>
            <a:picLocks noChangeAspect="1"/>
          </p:cNvPicPr>
          <p:nvPr/>
        </p:nvPicPr>
        <p:blipFill rotWithShape="1">
          <a:blip r:embed="rId5"/>
          <a:srcRect l="55282" t="51916" r="1408" b="2439"/>
          <a:stretch/>
        </p:blipFill>
        <p:spPr>
          <a:xfrm>
            <a:off x="3418783" y="1518748"/>
            <a:ext cx="1391032" cy="1687275"/>
          </a:xfrm>
          <a:prstGeom prst="rect">
            <a:avLst/>
          </a:prstGeom>
          <a:ln>
            <a:noFill/>
          </a:ln>
          <a:effectLst>
            <a:softEdge rad="112500"/>
          </a:effectLst>
        </p:spPr>
      </p:pic>
      <p:pic>
        <p:nvPicPr>
          <p:cNvPr id="17" name="Picture 17" descr="A picture containing person, indoor, child, child&#10;&#10;Description automatically generated">
            <a:extLst>
              <a:ext uri="{FF2B5EF4-FFF2-40B4-BE49-F238E27FC236}">
                <a16:creationId xmlns:a16="http://schemas.microsoft.com/office/drawing/2014/main" xmlns="" id="{B94D6D23-C0C7-4CBE-9F86-B5F6BFB9E4B7}"/>
              </a:ext>
            </a:extLst>
          </p:cNvPr>
          <p:cNvPicPr>
            <a:picLocks noChangeAspect="1"/>
          </p:cNvPicPr>
          <p:nvPr/>
        </p:nvPicPr>
        <p:blipFill rotWithShape="1">
          <a:blip r:embed="rId6"/>
          <a:srcRect r="23923" b="478"/>
          <a:stretch/>
        </p:blipFill>
        <p:spPr>
          <a:xfrm>
            <a:off x="1968719" y="1010639"/>
            <a:ext cx="1339382" cy="1822572"/>
          </a:xfrm>
          <a:prstGeom prst="rect">
            <a:avLst/>
          </a:prstGeom>
          <a:ln>
            <a:noFill/>
          </a:ln>
          <a:effectLst>
            <a:softEdge rad="112500"/>
          </a:effectLst>
        </p:spPr>
      </p:pic>
      <p:pic>
        <p:nvPicPr>
          <p:cNvPr id="20" name="Picture 20" descr="A picture containing floor, indoor, person, room&#10;&#10;Description automatically generated">
            <a:extLst>
              <a:ext uri="{FF2B5EF4-FFF2-40B4-BE49-F238E27FC236}">
                <a16:creationId xmlns:a16="http://schemas.microsoft.com/office/drawing/2014/main" xmlns="" id="{AD00172C-F8FF-4476-83E0-B80E73BFAD82}"/>
              </a:ext>
            </a:extLst>
          </p:cNvPr>
          <p:cNvPicPr>
            <a:picLocks noChangeAspect="1"/>
          </p:cNvPicPr>
          <p:nvPr/>
        </p:nvPicPr>
        <p:blipFill rotWithShape="1">
          <a:blip r:embed="rId7"/>
          <a:srcRect l="18182" t="10394" r="14354" b="7885"/>
          <a:stretch/>
        </p:blipFill>
        <p:spPr>
          <a:xfrm>
            <a:off x="415159" y="3646104"/>
            <a:ext cx="1256845" cy="1928450"/>
          </a:xfrm>
          <a:prstGeom prst="rect">
            <a:avLst/>
          </a:prstGeom>
          <a:ln>
            <a:noFill/>
          </a:ln>
          <a:effectLst>
            <a:softEdge rad="112500"/>
          </a:effectLst>
        </p:spPr>
      </p:pic>
      <p:sp>
        <p:nvSpPr>
          <p:cNvPr id="16" name="TextBox 15">
            <a:extLst>
              <a:ext uri="{FF2B5EF4-FFF2-40B4-BE49-F238E27FC236}">
                <a16:creationId xmlns:a16="http://schemas.microsoft.com/office/drawing/2014/main" xmlns="" id="{D5FF53CB-385E-47E6-BAF9-BE864E7D2B72}"/>
              </a:ext>
            </a:extLst>
          </p:cNvPr>
          <p:cNvSpPr txBox="1"/>
          <p:nvPr/>
        </p:nvSpPr>
        <p:spPr>
          <a:xfrm>
            <a:off x="1387364" y="2963916"/>
            <a:ext cx="2624958" cy="923330"/>
          </a:xfrm>
          <a:prstGeom prst="rect">
            <a:avLst/>
          </a:prstGeom>
          <a:solidFill>
            <a:schemeClr val="accent6">
              <a:lumMod val="20000"/>
              <a:lumOff val="80000"/>
            </a:schemeClr>
          </a:solidFill>
          <a:ln>
            <a:solidFill>
              <a:srgbClr val="B90FF7"/>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latin typeface="Bell MT"/>
              </a:rPr>
              <a:t>JOC</a:t>
            </a:r>
          </a:p>
          <a:p>
            <a:pPr algn="ctr"/>
            <a:r>
              <a:rPr lang="en-US" b="1" dirty="0">
                <a:latin typeface="Bell MT"/>
              </a:rPr>
              <a:t>EXPLORARE</a:t>
            </a:r>
          </a:p>
          <a:p>
            <a:pPr algn="ctr"/>
            <a:r>
              <a:rPr lang="en-US" b="1" dirty="0">
                <a:latin typeface="Bell MT"/>
              </a:rPr>
              <a:t>EXPERIMENTARE</a:t>
            </a:r>
          </a:p>
        </p:txBody>
      </p:sp>
      <p:graphicFrame>
        <p:nvGraphicFramePr>
          <p:cNvPr id="72" name="Table 72">
            <a:extLst>
              <a:ext uri="{FF2B5EF4-FFF2-40B4-BE49-F238E27FC236}">
                <a16:creationId xmlns:a16="http://schemas.microsoft.com/office/drawing/2014/main" xmlns="" id="{BCA5FBDB-094F-4CF2-B5A6-07A425259D37}"/>
              </a:ext>
            </a:extLst>
          </p:cNvPr>
          <p:cNvGraphicFramePr>
            <a:graphicFrameLocks noGrp="1"/>
          </p:cNvGraphicFramePr>
          <p:nvPr>
            <p:extLst>
              <p:ext uri="{D42A27DB-BD31-4B8C-83A1-F6EECF244321}">
                <p14:modId xmlns:p14="http://schemas.microsoft.com/office/powerpoint/2010/main" val="2933940891"/>
              </p:ext>
            </p:extLst>
          </p:nvPr>
        </p:nvGraphicFramePr>
        <p:xfrm>
          <a:off x="4873924" y="330679"/>
          <a:ext cx="7202533" cy="6195059"/>
        </p:xfrm>
        <a:graphic>
          <a:graphicData uri="http://schemas.openxmlformats.org/drawingml/2006/table">
            <a:tbl>
              <a:tblPr firstRow="1" bandRow="1">
                <a:tableStyleId>{16D9F66E-5EB9-4882-86FB-DCBF35E3C3E4}</a:tableStyleId>
              </a:tblPr>
              <a:tblGrid>
                <a:gridCol w="1360841">
                  <a:extLst>
                    <a:ext uri="{9D8B030D-6E8A-4147-A177-3AD203B41FA5}">
                      <a16:colId xmlns:a16="http://schemas.microsoft.com/office/drawing/2014/main" xmlns="" val="1726042275"/>
                    </a:ext>
                  </a:extLst>
                </a:gridCol>
                <a:gridCol w="5841692">
                  <a:extLst>
                    <a:ext uri="{9D8B030D-6E8A-4147-A177-3AD203B41FA5}">
                      <a16:colId xmlns:a16="http://schemas.microsoft.com/office/drawing/2014/main" xmlns="" val="3759351128"/>
                    </a:ext>
                  </a:extLst>
                </a:gridCol>
              </a:tblGrid>
              <a:tr h="408852">
                <a:tc gridSpan="2">
                  <a:txBody>
                    <a:bodyPr/>
                    <a:lstStyle/>
                    <a:p>
                      <a:pPr algn="ctr"/>
                      <a:r>
                        <a:rPr lang="en-US" sz="2000" dirty="0">
                          <a:latin typeface="Times New Roman"/>
                        </a:rPr>
                        <a:t>SUGESTII DE ACTIVITĂȚI ASINCRON</a:t>
                      </a:r>
                    </a:p>
                  </a:txBody>
                  <a:tcPr>
                    <a:solidFill>
                      <a:srgbClr val="5817E6">
                        <a:alpha val="46000"/>
                      </a:srgbClr>
                    </a:solidFill>
                  </a:tcPr>
                </a:tc>
                <a:tc hMerge="1">
                  <a:txBody>
                    <a:bodyPr/>
                    <a:lstStyle/>
                    <a:p>
                      <a:endParaRPr lang="en-US"/>
                    </a:p>
                  </a:txBody>
                  <a:tcPr marL="0" marR="0" marT="0" marB="0" horzOverflow="overflow"/>
                </a:tc>
                <a:extLst>
                  <a:ext uri="{0D108BD9-81ED-4DB2-BD59-A6C34878D82A}">
                    <a16:rowId xmlns:a16="http://schemas.microsoft.com/office/drawing/2014/main" xmlns="" val="3416783068"/>
                  </a:ext>
                </a:extLst>
              </a:tr>
              <a:tr h="1996965">
                <a:tc>
                  <a:txBody>
                    <a:bodyPr/>
                    <a:lstStyle/>
                    <a:p>
                      <a:pPr algn="ctr"/>
                      <a:r>
                        <a:rPr lang="en-US" sz="1600" b="1" err="1">
                          <a:latin typeface="Times New Roman"/>
                        </a:rPr>
                        <a:t>Activități</a:t>
                      </a:r>
                      <a:r>
                        <a:rPr lang="en-US" sz="1600" b="1" dirty="0">
                          <a:latin typeface="Times New Roman"/>
                        </a:rPr>
                        <a:t> </a:t>
                      </a:r>
                      <a:r>
                        <a:rPr lang="en-US" sz="1600" b="1" err="1">
                          <a:latin typeface="Times New Roman"/>
                        </a:rPr>
                        <a:t>pentru</a:t>
                      </a:r>
                      <a:r>
                        <a:rPr lang="en-US" sz="1600" b="1" dirty="0">
                          <a:latin typeface="Times New Roman"/>
                        </a:rPr>
                        <a:t> </a:t>
                      </a:r>
                      <a:r>
                        <a:rPr lang="en-US" sz="1600" b="1" err="1">
                          <a:latin typeface="Times New Roman"/>
                        </a:rPr>
                        <a:t>dezvoltarea</a:t>
                      </a:r>
                      <a:r>
                        <a:rPr lang="en-US" sz="1600" b="1" dirty="0">
                          <a:latin typeface="Times New Roman"/>
                        </a:rPr>
                        <a:t> </a:t>
                      </a:r>
                      <a:r>
                        <a:rPr lang="en-US" sz="1600" b="1" err="1">
                          <a:latin typeface="Times New Roman"/>
                        </a:rPr>
                        <a:t>motricității</a:t>
                      </a:r>
                      <a:endParaRPr lang="en-US" sz="1600" b="1" dirty="0" err="1">
                        <a:latin typeface="Times New Roman"/>
                      </a:endParaRPr>
                    </a:p>
                  </a:txBody>
                  <a:tcPr>
                    <a:solidFill>
                      <a:srgbClr val="B90FF7">
                        <a:alpha val="11000"/>
                      </a:srgbClr>
                    </a:solidFill>
                  </a:tcPr>
                </a:tc>
                <a:tc>
                  <a:txBody>
                    <a:bodyPr/>
                    <a:lstStyle/>
                    <a:p>
                      <a:pPr marL="285750" indent="-285750">
                        <a:buFont typeface="Arial"/>
                        <a:buChar char="•"/>
                      </a:pPr>
                      <a:r>
                        <a:rPr lang="en-US" sz="1500" b="1" dirty="0" err="1">
                          <a:latin typeface="Times New Roman"/>
                        </a:rPr>
                        <a:t>Motricitatea</a:t>
                      </a:r>
                      <a:r>
                        <a:rPr lang="en-US" sz="1500" b="1" dirty="0">
                          <a:latin typeface="Times New Roman"/>
                        </a:rPr>
                        <a:t> </a:t>
                      </a:r>
                      <a:r>
                        <a:rPr lang="en-US" sz="1500" b="1" dirty="0" err="1">
                          <a:latin typeface="Times New Roman"/>
                        </a:rPr>
                        <a:t>grosieră</a:t>
                      </a:r>
                      <a:r>
                        <a:rPr lang="en-US" sz="1500" b="1" dirty="0">
                          <a:latin typeface="Times New Roman"/>
                        </a:rPr>
                        <a:t>: dans, </a:t>
                      </a:r>
                      <a:r>
                        <a:rPr lang="en-US" sz="1500" b="1" dirty="0" err="1">
                          <a:latin typeface="Times New Roman"/>
                        </a:rPr>
                        <a:t>jocuri</a:t>
                      </a:r>
                      <a:r>
                        <a:rPr lang="en-US" sz="1500" b="1" dirty="0">
                          <a:latin typeface="Times New Roman"/>
                        </a:rPr>
                        <a:t> </a:t>
                      </a:r>
                      <a:r>
                        <a:rPr lang="en-US" sz="1500" b="1" dirty="0" err="1">
                          <a:latin typeface="Times New Roman"/>
                        </a:rPr>
                        <a:t>psihomotrice</a:t>
                      </a:r>
                      <a:r>
                        <a:rPr lang="en-US" sz="1500" b="1" dirty="0">
                          <a:latin typeface="Times New Roman"/>
                        </a:rPr>
                        <a:t>, </a:t>
                      </a:r>
                      <a:r>
                        <a:rPr lang="en-US" sz="1500" b="1" dirty="0" err="1">
                          <a:latin typeface="Times New Roman"/>
                        </a:rPr>
                        <a:t>trasee</a:t>
                      </a:r>
                      <a:r>
                        <a:rPr lang="en-US" sz="1500" b="1" dirty="0">
                          <a:latin typeface="Times New Roman"/>
                        </a:rPr>
                        <a:t>, </a:t>
                      </a:r>
                      <a:r>
                        <a:rPr lang="en-US" sz="1500" b="1" dirty="0" err="1">
                          <a:latin typeface="Times New Roman"/>
                        </a:rPr>
                        <a:t>activități</a:t>
                      </a:r>
                      <a:r>
                        <a:rPr lang="en-US" sz="1500" b="1" dirty="0">
                          <a:latin typeface="Times New Roman"/>
                        </a:rPr>
                        <a:t> </a:t>
                      </a:r>
                      <a:r>
                        <a:rPr lang="en-US" sz="1500" b="1" dirty="0" err="1">
                          <a:latin typeface="Times New Roman"/>
                        </a:rPr>
                        <a:t>gospodărești</a:t>
                      </a:r>
                      <a:r>
                        <a:rPr lang="en-US" sz="1500" b="1" dirty="0">
                          <a:latin typeface="Times New Roman"/>
                        </a:rPr>
                        <a:t> (</a:t>
                      </a:r>
                      <a:r>
                        <a:rPr lang="en-US" sz="1500" b="1" dirty="0" err="1">
                          <a:latin typeface="Times New Roman"/>
                        </a:rPr>
                        <a:t>pregătirea</a:t>
                      </a:r>
                      <a:r>
                        <a:rPr lang="en-US" sz="1500" b="1" dirty="0">
                          <a:latin typeface="Times New Roman"/>
                        </a:rPr>
                        <a:t> </a:t>
                      </a:r>
                      <a:r>
                        <a:rPr lang="en-US" sz="1500" b="1" dirty="0" err="1">
                          <a:latin typeface="Times New Roman"/>
                        </a:rPr>
                        <a:t>unor</a:t>
                      </a:r>
                      <a:r>
                        <a:rPr lang="en-US" sz="1500" b="1" dirty="0">
                          <a:latin typeface="Times New Roman"/>
                        </a:rPr>
                        <a:t> </a:t>
                      </a:r>
                      <a:r>
                        <a:rPr lang="en-US" sz="1500" b="1" dirty="0" err="1">
                          <a:latin typeface="Times New Roman"/>
                        </a:rPr>
                        <a:t>feluri</a:t>
                      </a:r>
                      <a:r>
                        <a:rPr lang="en-US" sz="1500" b="1" dirty="0">
                          <a:latin typeface="Times New Roman"/>
                        </a:rPr>
                        <a:t> de </a:t>
                      </a:r>
                      <a:r>
                        <a:rPr lang="en-US" sz="1500" b="1" dirty="0" err="1">
                          <a:latin typeface="Times New Roman"/>
                        </a:rPr>
                        <a:t>mâncare</a:t>
                      </a:r>
                      <a:r>
                        <a:rPr lang="en-US" sz="1500" b="1" dirty="0">
                          <a:latin typeface="Times New Roman"/>
                        </a:rPr>
                        <a:t>, </a:t>
                      </a:r>
                      <a:r>
                        <a:rPr lang="en-US" sz="1500" b="1" dirty="0" err="1">
                          <a:latin typeface="Times New Roman"/>
                        </a:rPr>
                        <a:t>adunatul</a:t>
                      </a:r>
                      <a:r>
                        <a:rPr lang="en-US" sz="1500" b="1" dirty="0">
                          <a:latin typeface="Times New Roman"/>
                        </a:rPr>
                        <a:t> </a:t>
                      </a:r>
                      <a:r>
                        <a:rPr lang="en-US" sz="1500" b="1" dirty="0" err="1">
                          <a:latin typeface="Times New Roman"/>
                        </a:rPr>
                        <a:t>frunzelor</a:t>
                      </a:r>
                      <a:r>
                        <a:rPr lang="en-US" sz="1500" b="1" dirty="0">
                          <a:latin typeface="Times New Roman"/>
                        </a:rPr>
                        <a:t>, </a:t>
                      </a:r>
                      <a:r>
                        <a:rPr lang="en-US" sz="1500" b="1" dirty="0" err="1">
                          <a:latin typeface="Times New Roman"/>
                        </a:rPr>
                        <a:t>stersul</a:t>
                      </a:r>
                      <a:r>
                        <a:rPr lang="en-US" sz="1500" b="1" dirty="0">
                          <a:latin typeface="Times New Roman"/>
                        </a:rPr>
                        <a:t> </a:t>
                      </a:r>
                      <a:r>
                        <a:rPr lang="en-US" sz="1500" b="1" dirty="0" err="1">
                          <a:latin typeface="Times New Roman"/>
                        </a:rPr>
                        <a:t>prafului</a:t>
                      </a:r>
                      <a:r>
                        <a:rPr lang="en-US" sz="1500" b="1" dirty="0">
                          <a:latin typeface="Times New Roman"/>
                        </a:rPr>
                        <a:t>, </a:t>
                      </a:r>
                      <a:r>
                        <a:rPr lang="en-US" sz="1500" b="1" dirty="0" err="1">
                          <a:latin typeface="Times New Roman"/>
                        </a:rPr>
                        <a:t>aranjarea</a:t>
                      </a:r>
                      <a:r>
                        <a:rPr lang="en-US" sz="1500" b="1" dirty="0">
                          <a:latin typeface="Times New Roman"/>
                        </a:rPr>
                        <a:t> </a:t>
                      </a:r>
                      <a:r>
                        <a:rPr lang="en-US" sz="1500" b="1" dirty="0" err="1">
                          <a:latin typeface="Times New Roman"/>
                        </a:rPr>
                        <a:t>patului</a:t>
                      </a:r>
                      <a:r>
                        <a:rPr lang="en-US" sz="1500" b="1" dirty="0">
                          <a:latin typeface="Times New Roman"/>
                        </a:rPr>
                        <a:t>, </a:t>
                      </a:r>
                      <a:r>
                        <a:rPr lang="en-US" sz="1500" b="1" dirty="0" err="1">
                          <a:latin typeface="Times New Roman"/>
                        </a:rPr>
                        <a:t>sortatul</a:t>
                      </a:r>
                      <a:r>
                        <a:rPr lang="en-US" sz="1500" b="1" dirty="0">
                          <a:latin typeface="Times New Roman"/>
                        </a:rPr>
                        <a:t> </a:t>
                      </a:r>
                      <a:r>
                        <a:rPr lang="en-US" sz="1500" b="1" dirty="0" err="1">
                          <a:latin typeface="Times New Roman"/>
                        </a:rPr>
                        <a:t>hainelor</a:t>
                      </a:r>
                      <a:r>
                        <a:rPr lang="en-US" sz="1500" b="1" dirty="0">
                          <a:latin typeface="Times New Roman"/>
                        </a:rPr>
                        <a:t>)</a:t>
                      </a:r>
                    </a:p>
                    <a:p>
                      <a:pPr marL="285750" lvl="0" indent="-285750">
                        <a:buFont typeface="Arial"/>
                        <a:buChar char="•"/>
                      </a:pPr>
                      <a:r>
                        <a:rPr lang="en-US" sz="1500" b="1" dirty="0" err="1">
                          <a:latin typeface="Times New Roman"/>
                        </a:rPr>
                        <a:t>Motricitatea</a:t>
                      </a:r>
                      <a:r>
                        <a:rPr lang="en-US" sz="1500" b="1" dirty="0">
                          <a:latin typeface="Times New Roman"/>
                        </a:rPr>
                        <a:t> </a:t>
                      </a:r>
                      <a:r>
                        <a:rPr lang="en-US" sz="1500" b="1" dirty="0" err="1">
                          <a:latin typeface="Times New Roman"/>
                        </a:rPr>
                        <a:t>fină</a:t>
                      </a:r>
                      <a:r>
                        <a:rPr lang="en-US" sz="1500" b="1" dirty="0">
                          <a:latin typeface="Times New Roman"/>
                        </a:rPr>
                        <a:t>: </a:t>
                      </a:r>
                      <a:r>
                        <a:rPr lang="en-US" sz="1500" b="1" dirty="0" err="1">
                          <a:latin typeface="Times New Roman"/>
                        </a:rPr>
                        <a:t>activități</a:t>
                      </a:r>
                      <a:r>
                        <a:rPr lang="en-US" sz="1500" b="1" dirty="0">
                          <a:latin typeface="Times New Roman"/>
                        </a:rPr>
                        <a:t> </a:t>
                      </a:r>
                      <a:r>
                        <a:rPr lang="en-US" sz="1500" b="1" dirty="0" err="1">
                          <a:latin typeface="Times New Roman"/>
                        </a:rPr>
                        <a:t>pentru</a:t>
                      </a:r>
                      <a:r>
                        <a:rPr lang="en-US" sz="1500" b="1" dirty="0">
                          <a:latin typeface="Times New Roman"/>
                        </a:rPr>
                        <a:t> </a:t>
                      </a:r>
                      <a:r>
                        <a:rPr lang="en-US" sz="1500" b="1" dirty="0" err="1">
                          <a:latin typeface="Times New Roman"/>
                        </a:rPr>
                        <a:t>dezvoltarea</a:t>
                      </a:r>
                      <a:r>
                        <a:rPr lang="en-US" sz="1500" b="1" dirty="0">
                          <a:latin typeface="Times New Roman"/>
                        </a:rPr>
                        <a:t> </a:t>
                      </a:r>
                      <a:r>
                        <a:rPr lang="en-US" sz="1500" b="1" dirty="0" err="1">
                          <a:latin typeface="Times New Roman"/>
                        </a:rPr>
                        <a:t>autonomiei</a:t>
                      </a:r>
                      <a:r>
                        <a:rPr lang="en-US" sz="1500" b="1" dirty="0">
                          <a:latin typeface="Times New Roman"/>
                        </a:rPr>
                        <a:t> </a:t>
                      </a:r>
                      <a:r>
                        <a:rPr lang="en-US" sz="1500" b="1" dirty="0" err="1">
                          <a:latin typeface="Times New Roman"/>
                        </a:rPr>
                        <a:t>personale</a:t>
                      </a:r>
                      <a:r>
                        <a:rPr lang="en-US" sz="1500" b="1" dirty="0">
                          <a:latin typeface="Times New Roman"/>
                        </a:rPr>
                        <a:t> (</a:t>
                      </a:r>
                      <a:r>
                        <a:rPr lang="en-US" sz="1500" b="1" dirty="0" err="1">
                          <a:latin typeface="Times New Roman"/>
                        </a:rPr>
                        <a:t>legatul</a:t>
                      </a:r>
                      <a:r>
                        <a:rPr lang="en-US" sz="1500" b="1" dirty="0">
                          <a:latin typeface="Times New Roman"/>
                        </a:rPr>
                        <a:t> </a:t>
                      </a:r>
                      <a:r>
                        <a:rPr lang="en-US" sz="1500" b="1" dirty="0" err="1">
                          <a:latin typeface="Times New Roman"/>
                        </a:rPr>
                        <a:t>șireturilor</a:t>
                      </a:r>
                      <a:r>
                        <a:rPr lang="en-US" sz="1500" b="1" dirty="0">
                          <a:latin typeface="Times New Roman"/>
                        </a:rPr>
                        <a:t>, </a:t>
                      </a:r>
                      <a:r>
                        <a:rPr lang="en-US" sz="1500" b="1" dirty="0" err="1">
                          <a:latin typeface="Times New Roman"/>
                        </a:rPr>
                        <a:t>încheierea</a:t>
                      </a:r>
                      <a:r>
                        <a:rPr lang="en-US" sz="1500" b="1" dirty="0">
                          <a:latin typeface="Times New Roman"/>
                        </a:rPr>
                        <a:t> </a:t>
                      </a:r>
                      <a:r>
                        <a:rPr lang="en-US" sz="1500" b="1" dirty="0" err="1">
                          <a:latin typeface="Times New Roman"/>
                        </a:rPr>
                        <a:t>nasturilor</a:t>
                      </a:r>
                      <a:r>
                        <a:rPr lang="en-US" sz="1500" b="1" dirty="0">
                          <a:latin typeface="Times New Roman"/>
                        </a:rPr>
                        <a:t>, </a:t>
                      </a:r>
                      <a:r>
                        <a:rPr lang="en-US" sz="1500" b="1" dirty="0" err="1">
                          <a:latin typeface="Times New Roman"/>
                        </a:rPr>
                        <a:t>prinderea</a:t>
                      </a:r>
                      <a:r>
                        <a:rPr lang="en-US" sz="1500" b="1" dirty="0">
                          <a:latin typeface="Times New Roman"/>
                        </a:rPr>
                        <a:t>/</a:t>
                      </a:r>
                      <a:r>
                        <a:rPr lang="en-US" sz="1500" b="1" dirty="0" err="1">
                          <a:latin typeface="Times New Roman"/>
                        </a:rPr>
                        <a:t>împletirea</a:t>
                      </a:r>
                      <a:r>
                        <a:rPr lang="en-US" sz="1500" b="1" dirty="0">
                          <a:latin typeface="Times New Roman"/>
                        </a:rPr>
                        <a:t> </a:t>
                      </a:r>
                      <a:r>
                        <a:rPr lang="en-US" sz="1500" b="1" dirty="0" err="1">
                          <a:latin typeface="Times New Roman"/>
                        </a:rPr>
                        <a:t>părului</a:t>
                      </a:r>
                      <a:r>
                        <a:rPr lang="en-US" sz="1500" b="1" dirty="0">
                          <a:latin typeface="Times New Roman"/>
                        </a:rPr>
                        <a:t>, </a:t>
                      </a:r>
                      <a:r>
                        <a:rPr lang="en-US" sz="1500" b="1" dirty="0" err="1">
                          <a:latin typeface="Times New Roman"/>
                        </a:rPr>
                        <a:t>împerecherea</a:t>
                      </a:r>
                      <a:r>
                        <a:rPr lang="en-US" sz="1500" b="1" dirty="0">
                          <a:latin typeface="Times New Roman"/>
                        </a:rPr>
                        <a:t> </a:t>
                      </a:r>
                      <a:r>
                        <a:rPr lang="en-US" sz="1500" b="1" dirty="0" err="1">
                          <a:latin typeface="Times New Roman"/>
                        </a:rPr>
                        <a:t>șosetelor</a:t>
                      </a:r>
                      <a:r>
                        <a:rPr lang="en-US" sz="1500" b="1" dirty="0">
                          <a:latin typeface="Times New Roman"/>
                        </a:rPr>
                        <a:t>, </a:t>
                      </a:r>
                      <a:r>
                        <a:rPr lang="en-US" sz="1500" b="1" dirty="0" err="1">
                          <a:latin typeface="Times New Roman"/>
                        </a:rPr>
                        <a:t>aranjarea</a:t>
                      </a:r>
                      <a:r>
                        <a:rPr lang="en-US" sz="1500" b="1" dirty="0">
                          <a:latin typeface="Times New Roman"/>
                        </a:rPr>
                        <a:t> </a:t>
                      </a:r>
                      <a:r>
                        <a:rPr lang="en-US" sz="1500" b="1" dirty="0" err="1">
                          <a:latin typeface="Times New Roman"/>
                        </a:rPr>
                        <a:t>mesei</a:t>
                      </a:r>
                      <a:r>
                        <a:rPr lang="en-US" sz="1500" b="1" dirty="0">
                          <a:latin typeface="Times New Roman"/>
                        </a:rPr>
                        <a:t>), </a:t>
                      </a:r>
                      <a:r>
                        <a:rPr lang="en-US" sz="1500" b="1" dirty="0" err="1">
                          <a:latin typeface="Times New Roman"/>
                        </a:rPr>
                        <a:t>folosirea</a:t>
                      </a:r>
                      <a:r>
                        <a:rPr lang="en-US" sz="1500" b="1" dirty="0">
                          <a:latin typeface="Times New Roman"/>
                        </a:rPr>
                        <a:t> </a:t>
                      </a:r>
                      <a:r>
                        <a:rPr lang="en-US" sz="1500" b="1" dirty="0" err="1">
                          <a:latin typeface="Times New Roman"/>
                        </a:rPr>
                        <a:t>unor</a:t>
                      </a:r>
                      <a:r>
                        <a:rPr lang="en-US" sz="1500" b="1" dirty="0">
                          <a:latin typeface="Times New Roman"/>
                        </a:rPr>
                        <a:t> </a:t>
                      </a:r>
                      <a:r>
                        <a:rPr lang="en-US" sz="1500" b="1" dirty="0" err="1">
                          <a:latin typeface="Times New Roman"/>
                        </a:rPr>
                        <a:t>ustensile</a:t>
                      </a:r>
                      <a:r>
                        <a:rPr lang="en-US" sz="1500" b="1" dirty="0">
                          <a:latin typeface="Times New Roman"/>
                        </a:rPr>
                        <a:t> (</a:t>
                      </a:r>
                      <a:r>
                        <a:rPr lang="en-US" sz="1500" b="1" dirty="0" err="1">
                          <a:latin typeface="Times New Roman"/>
                        </a:rPr>
                        <a:t>clești</a:t>
                      </a:r>
                      <a:r>
                        <a:rPr lang="en-US" sz="1500" b="1" dirty="0">
                          <a:latin typeface="Times New Roman"/>
                        </a:rPr>
                        <a:t>, </a:t>
                      </a:r>
                      <a:r>
                        <a:rPr lang="en-US" sz="1500" b="1" dirty="0" err="1">
                          <a:latin typeface="Times New Roman"/>
                        </a:rPr>
                        <a:t>cleme</a:t>
                      </a:r>
                      <a:r>
                        <a:rPr lang="en-US" sz="1500" b="1" dirty="0">
                          <a:latin typeface="Times New Roman"/>
                        </a:rPr>
                        <a:t>, </a:t>
                      </a:r>
                      <a:r>
                        <a:rPr lang="en-US" sz="1500" b="1" dirty="0" err="1">
                          <a:latin typeface="Times New Roman"/>
                        </a:rPr>
                        <a:t>cârlige</a:t>
                      </a:r>
                      <a:r>
                        <a:rPr lang="en-US" sz="1500" b="1" dirty="0">
                          <a:latin typeface="Times New Roman"/>
                        </a:rPr>
                        <a:t>, </a:t>
                      </a:r>
                      <a:r>
                        <a:rPr lang="en-US" sz="1500" b="1" dirty="0" err="1">
                          <a:latin typeface="Times New Roman"/>
                        </a:rPr>
                        <a:t>pensete</a:t>
                      </a:r>
                      <a:r>
                        <a:rPr lang="en-US" sz="1500" b="1" dirty="0">
                          <a:latin typeface="Times New Roman"/>
                        </a:rPr>
                        <a:t>, </a:t>
                      </a:r>
                      <a:r>
                        <a:rPr lang="en-US" sz="1500" b="1" dirty="0" err="1">
                          <a:latin typeface="Times New Roman"/>
                        </a:rPr>
                        <a:t>pipete</a:t>
                      </a:r>
                      <a:r>
                        <a:rPr lang="en-US" sz="1500" b="1" dirty="0">
                          <a:latin typeface="Times New Roman"/>
                        </a:rPr>
                        <a:t>, </a:t>
                      </a:r>
                      <a:r>
                        <a:rPr lang="en-US" sz="1500" b="1" dirty="0" err="1">
                          <a:latin typeface="Times New Roman"/>
                        </a:rPr>
                        <a:t>bețe</a:t>
                      </a:r>
                      <a:r>
                        <a:rPr lang="en-US" sz="1500" b="1" dirty="0">
                          <a:latin typeface="Times New Roman"/>
                        </a:rPr>
                        <a:t>, </a:t>
                      </a:r>
                      <a:r>
                        <a:rPr lang="en-US" sz="1500" b="1" dirty="0" err="1">
                          <a:latin typeface="Times New Roman"/>
                        </a:rPr>
                        <a:t>instrumente</a:t>
                      </a:r>
                      <a:r>
                        <a:rPr lang="en-US" sz="1500" b="1" dirty="0">
                          <a:latin typeface="Times New Roman"/>
                        </a:rPr>
                        <a:t> de </a:t>
                      </a:r>
                      <a:r>
                        <a:rPr lang="en-US" sz="1500" b="1" dirty="0" err="1">
                          <a:latin typeface="Times New Roman"/>
                        </a:rPr>
                        <a:t>scris</a:t>
                      </a:r>
                      <a:r>
                        <a:rPr lang="en-US" sz="1500" b="1" dirty="0">
                          <a:latin typeface="Times New Roman"/>
                        </a:rPr>
                        <a:t>, </a:t>
                      </a:r>
                      <a:r>
                        <a:rPr lang="en-US" sz="1500" b="1" dirty="0" err="1">
                          <a:latin typeface="Times New Roman"/>
                        </a:rPr>
                        <a:t>tacâmuri</a:t>
                      </a:r>
                      <a:r>
                        <a:rPr lang="en-US" sz="1500" b="1" dirty="0">
                          <a:latin typeface="Times New Roman"/>
                        </a:rPr>
                        <a:t>)</a:t>
                      </a:r>
                    </a:p>
                  </a:txBody>
                  <a:tcPr>
                    <a:solidFill>
                      <a:srgbClr val="B90FF7">
                        <a:alpha val="11000"/>
                      </a:srgbClr>
                    </a:solidFill>
                  </a:tcPr>
                </a:tc>
                <a:extLst>
                  <a:ext uri="{0D108BD9-81ED-4DB2-BD59-A6C34878D82A}">
                    <a16:rowId xmlns:a16="http://schemas.microsoft.com/office/drawing/2014/main" xmlns="" val="2032969351"/>
                  </a:ext>
                </a:extLst>
              </a:tr>
              <a:tr h="1156269">
                <a:tc>
                  <a:txBody>
                    <a:bodyPr/>
                    <a:lstStyle/>
                    <a:p>
                      <a:pPr algn="ctr"/>
                      <a:r>
                        <a:rPr lang="en-US" sz="1600" b="1" dirty="0" err="1">
                          <a:latin typeface="Times New Roman"/>
                        </a:rPr>
                        <a:t>Activități</a:t>
                      </a:r>
                      <a:r>
                        <a:rPr lang="en-US" sz="1600" b="1" dirty="0">
                          <a:latin typeface="Times New Roman"/>
                        </a:rPr>
                        <a:t>    </a:t>
                      </a:r>
                      <a:r>
                        <a:rPr lang="ro-RO" sz="1600" b="1" dirty="0" smtClean="0">
                          <a:latin typeface="Times New Roman"/>
                        </a:rPr>
                        <a:t> </a:t>
                      </a:r>
                      <a:r>
                        <a:rPr lang="en-US" sz="1600" b="1" dirty="0" err="1" smtClean="0">
                          <a:latin typeface="Times New Roman"/>
                        </a:rPr>
                        <a:t>pentru</a:t>
                      </a:r>
                      <a:r>
                        <a:rPr lang="en-US" sz="1600" b="1" dirty="0" smtClean="0">
                          <a:latin typeface="Times New Roman"/>
                        </a:rPr>
                        <a:t> </a:t>
                      </a:r>
                      <a:r>
                        <a:rPr lang="en-US" sz="1600" b="1" dirty="0" err="1">
                          <a:latin typeface="Times New Roman"/>
                        </a:rPr>
                        <a:t>dezvoltarea</a:t>
                      </a:r>
                      <a:r>
                        <a:rPr lang="en-US" sz="1600" b="1" dirty="0">
                          <a:latin typeface="Times New Roman"/>
                        </a:rPr>
                        <a:t> </a:t>
                      </a:r>
                      <a:r>
                        <a:rPr lang="en-US" sz="1600" b="1" dirty="0" err="1">
                          <a:latin typeface="Times New Roman"/>
                        </a:rPr>
                        <a:t>gândirii</a:t>
                      </a:r>
                      <a:r>
                        <a:rPr lang="en-US" sz="1600" b="1" dirty="0">
                          <a:latin typeface="Times New Roman"/>
                        </a:rPr>
                        <a:t>,</a:t>
                      </a:r>
                      <a:endParaRPr lang="en-US" dirty="0"/>
                    </a:p>
                    <a:p>
                      <a:pPr lvl="0" algn="ctr">
                        <a:buNone/>
                      </a:pPr>
                      <a:r>
                        <a:rPr lang="en-US" sz="1600" b="1" dirty="0" err="1">
                          <a:latin typeface="Times New Roman"/>
                        </a:rPr>
                        <a:t>memoriei</a:t>
                      </a:r>
                      <a:r>
                        <a:rPr lang="en-US" sz="1600" b="1" dirty="0">
                          <a:latin typeface="Times New Roman"/>
                        </a:rPr>
                        <a:t> </a:t>
                      </a:r>
                      <a:r>
                        <a:rPr lang="en-US" sz="1600" b="1" dirty="0" err="1">
                          <a:latin typeface="Times New Roman"/>
                        </a:rPr>
                        <a:t>creativității</a:t>
                      </a:r>
                      <a:endParaRPr lang="en-US" sz="1600" b="1" dirty="0">
                        <a:latin typeface="Times New Roman"/>
                      </a:endParaRPr>
                    </a:p>
                  </a:txBody>
                  <a:tcPr>
                    <a:solidFill>
                      <a:srgbClr val="5817E6">
                        <a:alpha val="14000"/>
                      </a:srgbClr>
                    </a:solidFill>
                  </a:tcPr>
                </a:tc>
                <a:tc>
                  <a:txBody>
                    <a:bodyPr/>
                    <a:lstStyle/>
                    <a:p>
                      <a:r>
                        <a:rPr lang="en-US" sz="1500" b="1" dirty="0" err="1">
                          <a:latin typeface="Times New Roman"/>
                        </a:rPr>
                        <a:t>Materiale</a:t>
                      </a:r>
                      <a:r>
                        <a:rPr lang="en-US" sz="1500" b="1" dirty="0">
                          <a:latin typeface="Times New Roman"/>
                        </a:rPr>
                        <a:t>/</a:t>
                      </a:r>
                      <a:r>
                        <a:rPr lang="en-US" sz="1500" b="1" dirty="0" err="1">
                          <a:latin typeface="Times New Roman"/>
                        </a:rPr>
                        <a:t>jucării</a:t>
                      </a:r>
                      <a:r>
                        <a:rPr lang="en-US" sz="1500" b="1" dirty="0">
                          <a:latin typeface="Times New Roman"/>
                        </a:rPr>
                        <a:t> open-ended=</a:t>
                      </a:r>
                      <a:r>
                        <a:rPr lang="en-US" sz="1500" b="1" dirty="0" err="1">
                          <a:latin typeface="Times New Roman"/>
                        </a:rPr>
                        <a:t>deschise</a:t>
                      </a:r>
                      <a:r>
                        <a:rPr lang="en-US" sz="1500" b="1" dirty="0">
                          <a:latin typeface="Times New Roman"/>
                        </a:rPr>
                        <a:t> (simple, care </a:t>
                      </a:r>
                      <a:r>
                        <a:rPr lang="en-US" sz="1500" b="1" dirty="0" err="1">
                          <a:latin typeface="Times New Roman"/>
                        </a:rPr>
                        <a:t>comportă</a:t>
                      </a:r>
                      <a:r>
                        <a:rPr lang="en-US" sz="1500" b="1" dirty="0">
                          <a:latin typeface="Times New Roman"/>
                        </a:rPr>
                        <a:t> </a:t>
                      </a:r>
                      <a:r>
                        <a:rPr lang="en-US" sz="1500" b="1" dirty="0" err="1">
                          <a:latin typeface="Times New Roman"/>
                        </a:rPr>
                        <a:t>interpretări</a:t>
                      </a:r>
                      <a:r>
                        <a:rPr lang="en-US" sz="1500" b="1" dirty="0">
                          <a:latin typeface="Times New Roman"/>
                        </a:rPr>
                        <a:t> multiple): </a:t>
                      </a:r>
                    </a:p>
                    <a:p>
                      <a:pPr marL="285750" lvl="0" indent="-285750">
                        <a:buFont typeface="Arial"/>
                        <a:buChar char="•"/>
                      </a:pPr>
                      <a:r>
                        <a:rPr lang="en-US" sz="1500" b="1" dirty="0" err="1">
                          <a:latin typeface="Times New Roman"/>
                        </a:rPr>
                        <a:t>materiale</a:t>
                      </a:r>
                      <a:r>
                        <a:rPr lang="en-US" sz="1500" b="1" dirty="0">
                          <a:latin typeface="Times New Roman"/>
                        </a:rPr>
                        <a:t> </a:t>
                      </a:r>
                      <a:r>
                        <a:rPr lang="en-US" sz="1500" b="1" dirty="0" err="1">
                          <a:latin typeface="Times New Roman"/>
                        </a:rPr>
                        <a:t>pentru</a:t>
                      </a:r>
                      <a:r>
                        <a:rPr lang="en-US" sz="1500" b="1" dirty="0">
                          <a:latin typeface="Times New Roman"/>
                        </a:rPr>
                        <a:t> </a:t>
                      </a:r>
                      <a:r>
                        <a:rPr lang="en-US" sz="1500" b="1" dirty="0" err="1">
                          <a:latin typeface="Times New Roman"/>
                        </a:rPr>
                        <a:t>artă</a:t>
                      </a:r>
                      <a:r>
                        <a:rPr lang="en-US" sz="1500" b="1" dirty="0">
                          <a:latin typeface="Times New Roman"/>
                        </a:rPr>
                        <a:t> (</a:t>
                      </a:r>
                      <a:r>
                        <a:rPr lang="en-US" sz="1500" b="1" dirty="0" err="1">
                          <a:latin typeface="Times New Roman"/>
                        </a:rPr>
                        <a:t>hartie</a:t>
                      </a:r>
                      <a:r>
                        <a:rPr lang="en-US" sz="1500" b="1" dirty="0">
                          <a:latin typeface="Times New Roman"/>
                        </a:rPr>
                        <a:t>, </a:t>
                      </a:r>
                      <a:r>
                        <a:rPr lang="en-US" sz="1500" b="1" dirty="0" err="1">
                          <a:latin typeface="Times New Roman"/>
                        </a:rPr>
                        <a:t>creioane</a:t>
                      </a:r>
                      <a:r>
                        <a:rPr lang="en-US" sz="1500" b="1" dirty="0">
                          <a:latin typeface="Times New Roman"/>
                        </a:rPr>
                        <a:t>, </a:t>
                      </a:r>
                      <a:r>
                        <a:rPr lang="en-US" sz="1500" b="1" dirty="0" err="1">
                          <a:latin typeface="Times New Roman"/>
                        </a:rPr>
                        <a:t>acuarele</a:t>
                      </a:r>
                      <a:r>
                        <a:rPr lang="en-US" sz="1500" b="1" dirty="0">
                          <a:latin typeface="Times New Roman"/>
                        </a:rPr>
                        <a:t>, </a:t>
                      </a:r>
                      <a:r>
                        <a:rPr lang="en-US" sz="1500" b="1" dirty="0" err="1">
                          <a:latin typeface="Times New Roman"/>
                        </a:rPr>
                        <a:t>lipici</a:t>
                      </a:r>
                      <a:r>
                        <a:rPr lang="en-US" sz="1500" b="1" dirty="0">
                          <a:latin typeface="Times New Roman"/>
                        </a:rPr>
                        <a:t>, </a:t>
                      </a:r>
                      <a:r>
                        <a:rPr lang="en-US" sz="1500" b="1" dirty="0" err="1">
                          <a:latin typeface="Times New Roman"/>
                        </a:rPr>
                        <a:t>scotch,foarfecă</a:t>
                      </a:r>
                      <a:r>
                        <a:rPr lang="en-US" sz="1500" b="1" dirty="0">
                          <a:latin typeface="Times New Roman"/>
                        </a:rPr>
                        <a:t>, </a:t>
                      </a:r>
                      <a:r>
                        <a:rPr lang="en-US" sz="1500" b="1" dirty="0" err="1">
                          <a:latin typeface="Times New Roman"/>
                        </a:rPr>
                        <a:t>ață</a:t>
                      </a:r>
                      <a:r>
                        <a:rPr lang="en-US" sz="1500" b="1" dirty="0">
                          <a:latin typeface="Times New Roman"/>
                        </a:rPr>
                        <a:t>, </a:t>
                      </a:r>
                      <a:r>
                        <a:rPr lang="en-US" sz="1500" b="1" dirty="0" err="1">
                          <a:latin typeface="Times New Roman"/>
                        </a:rPr>
                        <a:t>nasturi</a:t>
                      </a:r>
                      <a:r>
                        <a:rPr lang="en-US" sz="1500" b="1" dirty="0">
                          <a:latin typeface="Times New Roman"/>
                        </a:rPr>
                        <a:t>, </a:t>
                      </a:r>
                      <a:r>
                        <a:rPr lang="en-US" sz="1500" b="1" dirty="0" err="1">
                          <a:latin typeface="Times New Roman"/>
                        </a:rPr>
                        <a:t>mărgele</a:t>
                      </a:r>
                      <a:r>
                        <a:rPr lang="en-US" sz="1500" b="1" dirty="0">
                          <a:latin typeface="Times New Roman"/>
                        </a:rPr>
                        <a:t>, </a:t>
                      </a:r>
                      <a:r>
                        <a:rPr lang="en-US" sz="1500" b="1" dirty="0" err="1">
                          <a:latin typeface="Times New Roman"/>
                        </a:rPr>
                        <a:t>plastilină</a:t>
                      </a:r>
                      <a:r>
                        <a:rPr lang="en-US" sz="1500" b="1" dirty="0">
                          <a:latin typeface="Times New Roman"/>
                        </a:rPr>
                        <a:t>, pasta </a:t>
                      </a:r>
                      <a:r>
                        <a:rPr lang="en-US" sz="1500" b="1" dirty="0" err="1">
                          <a:latin typeface="Times New Roman"/>
                        </a:rPr>
                        <a:t>polimerică</a:t>
                      </a:r>
                      <a:r>
                        <a:rPr lang="en-US" sz="1500" b="1" dirty="0">
                          <a:latin typeface="Times New Roman"/>
                        </a:rPr>
                        <a:t>, </a:t>
                      </a:r>
                      <a:r>
                        <a:rPr lang="en-US" sz="1500" b="1" dirty="0" err="1">
                          <a:latin typeface="Times New Roman"/>
                        </a:rPr>
                        <a:t>aluat</a:t>
                      </a:r>
                      <a:r>
                        <a:rPr lang="en-US" sz="1500" b="1" dirty="0">
                          <a:latin typeface="Times New Roman"/>
                        </a:rPr>
                        <a:t> crud, </a:t>
                      </a:r>
                      <a:r>
                        <a:rPr lang="en-US" sz="1500" b="1" dirty="0" err="1">
                          <a:latin typeface="Times New Roman"/>
                        </a:rPr>
                        <a:t>lut</a:t>
                      </a:r>
                      <a:r>
                        <a:rPr lang="en-US" sz="1500" b="1" dirty="0">
                          <a:latin typeface="Times New Roman"/>
                        </a:rPr>
                        <a:t>, </a:t>
                      </a:r>
                      <a:r>
                        <a:rPr lang="en-US" sz="1500" b="1" dirty="0" err="1">
                          <a:latin typeface="Times New Roman"/>
                        </a:rPr>
                        <a:t>etc</a:t>
                      </a:r>
                      <a:r>
                        <a:rPr lang="en-US" sz="1500" b="1" dirty="0">
                          <a:latin typeface="Times New Roman"/>
                        </a:rPr>
                        <a:t>)</a:t>
                      </a:r>
                    </a:p>
                    <a:p>
                      <a:pPr marL="285750" lvl="0" indent="-285750">
                        <a:buFont typeface="Arial"/>
                        <a:buChar char="•"/>
                      </a:pPr>
                      <a:r>
                        <a:rPr lang="en-US" sz="1500" b="1" dirty="0" err="1">
                          <a:latin typeface="Times New Roman"/>
                        </a:rPr>
                        <a:t>Jucării</a:t>
                      </a:r>
                      <a:r>
                        <a:rPr lang="en-US" sz="1500" b="1" dirty="0">
                          <a:latin typeface="Times New Roman"/>
                        </a:rPr>
                        <a:t> tip </a:t>
                      </a:r>
                      <a:r>
                        <a:rPr lang="en-US" sz="1500" b="1" dirty="0" err="1">
                          <a:latin typeface="Times New Roman"/>
                        </a:rPr>
                        <a:t>elemente</a:t>
                      </a:r>
                      <a:r>
                        <a:rPr lang="en-US" sz="1500" b="1" dirty="0">
                          <a:latin typeface="Times New Roman"/>
                        </a:rPr>
                        <a:t> de </a:t>
                      </a:r>
                      <a:r>
                        <a:rPr lang="en-US" sz="1500" b="1" dirty="0" err="1">
                          <a:latin typeface="Times New Roman"/>
                        </a:rPr>
                        <a:t>construcții</a:t>
                      </a:r>
                      <a:r>
                        <a:rPr lang="en-US" sz="1500" b="1" dirty="0">
                          <a:latin typeface="Times New Roman"/>
                        </a:rPr>
                        <a:t> (</a:t>
                      </a:r>
                      <a:r>
                        <a:rPr lang="en-US" sz="1500" b="1" dirty="0" err="1">
                          <a:latin typeface="Times New Roman"/>
                        </a:rPr>
                        <a:t>cuburi</a:t>
                      </a:r>
                      <a:r>
                        <a:rPr lang="en-US" sz="1500" b="1" dirty="0">
                          <a:latin typeface="Times New Roman"/>
                        </a:rPr>
                        <a:t>, </a:t>
                      </a:r>
                      <a:r>
                        <a:rPr lang="en-US" sz="1500" b="1" dirty="0" err="1">
                          <a:latin typeface="Times New Roman"/>
                        </a:rPr>
                        <a:t>lego</a:t>
                      </a:r>
                      <a:r>
                        <a:rPr lang="en-US" sz="1500" b="1" dirty="0">
                          <a:latin typeface="Times New Roman"/>
                        </a:rPr>
                        <a:t>, </a:t>
                      </a:r>
                      <a:r>
                        <a:rPr lang="en-US" sz="1500" b="1" dirty="0" err="1">
                          <a:latin typeface="Times New Roman"/>
                        </a:rPr>
                        <a:t>materiale</a:t>
                      </a:r>
                      <a:r>
                        <a:rPr lang="en-US" sz="1500" b="1" dirty="0">
                          <a:latin typeface="Times New Roman"/>
                        </a:rPr>
                        <a:t> din natura, </a:t>
                      </a:r>
                      <a:r>
                        <a:rPr lang="en-US" sz="1500" b="1" dirty="0" err="1">
                          <a:latin typeface="Times New Roman"/>
                        </a:rPr>
                        <a:t>pietre</a:t>
                      </a:r>
                      <a:r>
                        <a:rPr lang="en-US" sz="1500" b="1" dirty="0">
                          <a:latin typeface="Times New Roman"/>
                        </a:rPr>
                        <a:t>, </a:t>
                      </a:r>
                      <a:r>
                        <a:rPr lang="en-US" sz="1500" b="1" dirty="0" err="1">
                          <a:latin typeface="Times New Roman"/>
                        </a:rPr>
                        <a:t>scobitori</a:t>
                      </a:r>
                      <a:r>
                        <a:rPr lang="en-US" sz="1500" b="1" dirty="0">
                          <a:latin typeface="Times New Roman"/>
                        </a:rPr>
                        <a:t>, </a:t>
                      </a:r>
                      <a:r>
                        <a:rPr lang="en-US" sz="1500" b="1" dirty="0" err="1">
                          <a:latin typeface="Times New Roman"/>
                        </a:rPr>
                        <a:t>bețe</a:t>
                      </a:r>
                      <a:r>
                        <a:rPr lang="en-US" sz="1500" b="1" dirty="0">
                          <a:latin typeface="Times New Roman"/>
                        </a:rPr>
                        <a:t> de </a:t>
                      </a:r>
                      <a:r>
                        <a:rPr lang="en-US" sz="1500" b="1" dirty="0" err="1">
                          <a:latin typeface="Times New Roman"/>
                        </a:rPr>
                        <a:t>frigărui</a:t>
                      </a:r>
                      <a:r>
                        <a:rPr lang="en-US" sz="1500" b="1" dirty="0">
                          <a:latin typeface="Times New Roman"/>
                        </a:rPr>
                        <a:t>, paste, </a:t>
                      </a:r>
                      <a:r>
                        <a:rPr lang="en-US" sz="1500" b="1" dirty="0" err="1">
                          <a:latin typeface="Times New Roman"/>
                        </a:rPr>
                        <a:t>etc</a:t>
                      </a:r>
                      <a:r>
                        <a:rPr lang="en-US" sz="1500" b="1" dirty="0">
                          <a:latin typeface="Times New Roman"/>
                        </a:rPr>
                        <a:t>)</a:t>
                      </a:r>
                    </a:p>
                    <a:p>
                      <a:pPr marL="285750" lvl="0" indent="-285750">
                        <a:buFont typeface="Arial"/>
                        <a:buChar char="•"/>
                      </a:pPr>
                      <a:r>
                        <a:rPr lang="en-US" sz="1500" b="1" dirty="0" err="1">
                          <a:latin typeface="Times New Roman"/>
                        </a:rPr>
                        <a:t>Jocuri</a:t>
                      </a:r>
                      <a:r>
                        <a:rPr lang="en-US" sz="1500" b="1" dirty="0">
                          <a:latin typeface="Times New Roman"/>
                        </a:rPr>
                        <a:t> de </a:t>
                      </a:r>
                      <a:r>
                        <a:rPr lang="en-US" sz="1500" b="1" dirty="0" err="1">
                          <a:latin typeface="Times New Roman"/>
                        </a:rPr>
                        <a:t>rol:costume</a:t>
                      </a:r>
                      <a:r>
                        <a:rPr lang="en-US" sz="1500" b="1" dirty="0">
                          <a:latin typeface="Times New Roman"/>
                        </a:rPr>
                        <a:t>, </a:t>
                      </a:r>
                      <a:r>
                        <a:rPr lang="en-US" sz="1500" b="1" dirty="0" err="1">
                          <a:latin typeface="Times New Roman"/>
                        </a:rPr>
                        <a:t>uniforme</a:t>
                      </a:r>
                      <a:r>
                        <a:rPr lang="en-US" sz="1500" b="1" dirty="0">
                          <a:latin typeface="Times New Roman"/>
                        </a:rPr>
                        <a:t>, </a:t>
                      </a:r>
                      <a:r>
                        <a:rPr lang="en-US" sz="1500" b="1" dirty="0" err="1">
                          <a:latin typeface="Times New Roman"/>
                        </a:rPr>
                        <a:t>haine</a:t>
                      </a:r>
                      <a:r>
                        <a:rPr lang="en-US" sz="1500" b="1" dirty="0">
                          <a:latin typeface="Times New Roman"/>
                        </a:rPr>
                        <a:t> </a:t>
                      </a:r>
                      <a:r>
                        <a:rPr lang="en-US" sz="1500" b="1" dirty="0" err="1">
                          <a:latin typeface="Times New Roman"/>
                        </a:rPr>
                        <a:t>vechi</a:t>
                      </a:r>
                      <a:r>
                        <a:rPr lang="en-US" sz="1500" b="1" dirty="0">
                          <a:latin typeface="Times New Roman"/>
                        </a:rPr>
                        <a:t>, </a:t>
                      </a:r>
                      <a:r>
                        <a:rPr lang="en-US" sz="1500" b="1" dirty="0" err="1">
                          <a:latin typeface="Times New Roman"/>
                        </a:rPr>
                        <a:t>marionete</a:t>
                      </a:r>
                      <a:r>
                        <a:rPr lang="en-US" sz="1500" b="1" dirty="0">
                          <a:latin typeface="Times New Roman"/>
                        </a:rPr>
                        <a:t>, </a:t>
                      </a:r>
                      <a:r>
                        <a:rPr lang="en-US" sz="1500" b="1" dirty="0" err="1">
                          <a:latin typeface="Times New Roman"/>
                        </a:rPr>
                        <a:t>truse</a:t>
                      </a:r>
                      <a:endParaRPr lang="en-US" sz="1500" b="1" dirty="0">
                        <a:latin typeface="Times New Roman"/>
                      </a:endParaRPr>
                    </a:p>
                    <a:p>
                      <a:pPr marL="285750" lvl="0" indent="-285750">
                        <a:buFont typeface="Arial"/>
                        <a:buChar char="•"/>
                      </a:pPr>
                      <a:r>
                        <a:rPr lang="en-US" sz="1500" b="1" dirty="0">
                          <a:latin typeface="Times New Roman"/>
                        </a:rPr>
                        <a:t>Instrumente </a:t>
                      </a:r>
                      <a:r>
                        <a:rPr lang="en-US" sz="1500" b="1" dirty="0" err="1">
                          <a:latin typeface="Times New Roman"/>
                        </a:rPr>
                        <a:t>muzicale</a:t>
                      </a:r>
                      <a:r>
                        <a:rPr lang="en-US" sz="1500" b="1" dirty="0">
                          <a:latin typeface="Times New Roman"/>
                        </a:rPr>
                        <a:t>: </a:t>
                      </a:r>
                      <a:r>
                        <a:rPr lang="en-US" sz="1500" b="1" dirty="0" err="1">
                          <a:latin typeface="Times New Roman"/>
                        </a:rPr>
                        <a:t>fluier</a:t>
                      </a:r>
                      <a:r>
                        <a:rPr lang="en-US" sz="1500" b="1" dirty="0">
                          <a:latin typeface="Times New Roman"/>
                        </a:rPr>
                        <a:t>, </a:t>
                      </a:r>
                      <a:r>
                        <a:rPr lang="en-US" sz="1500" b="1" dirty="0" err="1">
                          <a:latin typeface="Times New Roman"/>
                        </a:rPr>
                        <a:t>xilofon</a:t>
                      </a:r>
                      <a:r>
                        <a:rPr lang="en-US" sz="1500" b="1" dirty="0">
                          <a:latin typeface="Times New Roman"/>
                        </a:rPr>
                        <a:t>, </a:t>
                      </a:r>
                      <a:r>
                        <a:rPr lang="en-US" sz="1500" b="1" dirty="0" err="1">
                          <a:latin typeface="Times New Roman"/>
                        </a:rPr>
                        <a:t>maracase</a:t>
                      </a:r>
                      <a:r>
                        <a:rPr lang="en-US" sz="1500" b="1" dirty="0">
                          <a:latin typeface="Times New Roman"/>
                        </a:rPr>
                        <a:t>, </a:t>
                      </a:r>
                      <a:r>
                        <a:rPr lang="en-US" sz="1500" b="1" dirty="0" err="1">
                          <a:latin typeface="Times New Roman"/>
                        </a:rPr>
                        <a:t>tobe</a:t>
                      </a:r>
                      <a:r>
                        <a:rPr lang="en-US" sz="1500" b="1" dirty="0">
                          <a:latin typeface="Times New Roman"/>
                        </a:rPr>
                        <a:t>, </a:t>
                      </a:r>
                      <a:r>
                        <a:rPr lang="en-US" sz="1500" b="1" dirty="0" err="1">
                          <a:latin typeface="Times New Roman"/>
                        </a:rPr>
                        <a:t>castagnete</a:t>
                      </a:r>
                      <a:r>
                        <a:rPr lang="en-US" sz="1500" b="1" dirty="0">
                          <a:latin typeface="Times New Roman"/>
                        </a:rPr>
                        <a:t>, </a:t>
                      </a:r>
                      <a:r>
                        <a:rPr lang="en-US" sz="1500" b="1" dirty="0" err="1">
                          <a:latin typeface="Times New Roman"/>
                        </a:rPr>
                        <a:t>cumpărate</a:t>
                      </a:r>
                      <a:r>
                        <a:rPr lang="en-US" sz="1500" b="1" dirty="0">
                          <a:latin typeface="Times New Roman"/>
                        </a:rPr>
                        <a:t> </a:t>
                      </a:r>
                      <a:r>
                        <a:rPr lang="en-US" sz="1500" b="1" dirty="0" err="1">
                          <a:latin typeface="Times New Roman"/>
                        </a:rPr>
                        <a:t>sau</a:t>
                      </a:r>
                      <a:r>
                        <a:rPr lang="en-US" sz="1500" b="1" dirty="0">
                          <a:latin typeface="Times New Roman"/>
                        </a:rPr>
                        <a:t> </a:t>
                      </a:r>
                      <a:r>
                        <a:rPr lang="en-US" sz="1500" b="1" dirty="0" err="1">
                          <a:latin typeface="Times New Roman"/>
                        </a:rPr>
                        <a:t>confecționate</a:t>
                      </a:r>
                      <a:endParaRPr lang="en-US" sz="1500" b="1" dirty="0">
                        <a:latin typeface="Times New Roman"/>
                      </a:endParaRPr>
                    </a:p>
                  </a:txBody>
                  <a:tcPr>
                    <a:solidFill>
                      <a:srgbClr val="5817E6">
                        <a:alpha val="14000"/>
                      </a:srgbClr>
                    </a:solidFill>
                  </a:tcPr>
                </a:tc>
                <a:extLst>
                  <a:ext uri="{0D108BD9-81ED-4DB2-BD59-A6C34878D82A}">
                    <a16:rowId xmlns:a16="http://schemas.microsoft.com/office/drawing/2014/main" xmlns="" val="2369517264"/>
                  </a:ext>
                </a:extLst>
              </a:tr>
              <a:tr h="634562">
                <a:tc>
                  <a:txBody>
                    <a:bodyPr/>
                    <a:lstStyle/>
                    <a:p>
                      <a:pPr algn="ctr"/>
                      <a:r>
                        <a:rPr lang="en-US" sz="1600" b="1" err="1">
                          <a:latin typeface="Times New Roman"/>
                        </a:rPr>
                        <a:t>Activități</a:t>
                      </a:r>
                      <a:r>
                        <a:rPr lang="en-US" sz="1600" b="1" dirty="0">
                          <a:latin typeface="Times New Roman"/>
                        </a:rPr>
                        <a:t> </a:t>
                      </a:r>
                      <a:r>
                        <a:rPr lang="en-US" sz="1600" b="1" err="1">
                          <a:latin typeface="Times New Roman"/>
                        </a:rPr>
                        <a:t>științifice</a:t>
                      </a:r>
                      <a:endParaRPr lang="en-US" sz="1600" b="1" dirty="0" err="1">
                        <a:latin typeface="Times New Roman"/>
                      </a:endParaRPr>
                    </a:p>
                  </a:txBody>
                  <a:tcPr>
                    <a:solidFill>
                      <a:srgbClr val="B90FF7">
                        <a:alpha val="11000"/>
                      </a:srgbClr>
                    </a:solidFill>
                  </a:tcPr>
                </a:tc>
                <a:tc>
                  <a:txBody>
                    <a:bodyPr/>
                    <a:lstStyle/>
                    <a:p>
                      <a:r>
                        <a:rPr lang="en-US" sz="1500" b="1" err="1">
                          <a:latin typeface="Times New Roman"/>
                        </a:rPr>
                        <a:t>Experimente</a:t>
                      </a:r>
                      <a:r>
                        <a:rPr lang="en-US" sz="1500" b="1" dirty="0">
                          <a:latin typeface="Times New Roman"/>
                        </a:rPr>
                        <a:t>: </a:t>
                      </a:r>
                      <a:r>
                        <a:rPr lang="en-US" sz="1500" b="1" err="1">
                          <a:latin typeface="Times New Roman"/>
                        </a:rPr>
                        <a:t>amestecul</a:t>
                      </a:r>
                      <a:r>
                        <a:rPr lang="en-US" sz="1500" b="1" dirty="0">
                          <a:latin typeface="Times New Roman"/>
                        </a:rPr>
                        <a:t> </a:t>
                      </a:r>
                      <a:r>
                        <a:rPr lang="en-US" sz="1500" b="1" err="1">
                          <a:latin typeface="Times New Roman"/>
                        </a:rPr>
                        <a:t>culorilor</a:t>
                      </a:r>
                      <a:r>
                        <a:rPr lang="en-US" sz="1500" b="1" dirty="0">
                          <a:latin typeface="Times New Roman"/>
                        </a:rPr>
                        <a:t>, </a:t>
                      </a:r>
                      <a:r>
                        <a:rPr lang="en-US" sz="1500" b="1" err="1">
                          <a:latin typeface="Times New Roman"/>
                        </a:rPr>
                        <a:t>stările</a:t>
                      </a:r>
                      <a:r>
                        <a:rPr lang="en-US" sz="1500" b="1" dirty="0">
                          <a:latin typeface="Times New Roman"/>
                        </a:rPr>
                        <a:t> de </a:t>
                      </a:r>
                      <a:r>
                        <a:rPr lang="en-US" sz="1500" b="1" err="1">
                          <a:latin typeface="Times New Roman"/>
                        </a:rPr>
                        <a:t>agregare</a:t>
                      </a:r>
                      <a:r>
                        <a:rPr lang="en-US" sz="1500" b="1" dirty="0">
                          <a:latin typeface="Times New Roman"/>
                        </a:rPr>
                        <a:t> ale </a:t>
                      </a:r>
                      <a:r>
                        <a:rPr lang="en-US" sz="1500" b="1" err="1">
                          <a:latin typeface="Times New Roman"/>
                        </a:rPr>
                        <a:t>apei</a:t>
                      </a:r>
                      <a:r>
                        <a:rPr lang="en-US" sz="1500" b="1" dirty="0">
                          <a:latin typeface="Times New Roman"/>
                        </a:rPr>
                        <a:t>, </a:t>
                      </a:r>
                      <a:r>
                        <a:rPr lang="en-US" sz="1500" b="1" err="1">
                          <a:latin typeface="Times New Roman"/>
                        </a:rPr>
                        <a:t>plutire</a:t>
                      </a:r>
                      <a:r>
                        <a:rPr lang="en-US" sz="1500" b="1" dirty="0">
                          <a:latin typeface="Times New Roman"/>
                        </a:rPr>
                        <a:t>/</a:t>
                      </a:r>
                      <a:r>
                        <a:rPr lang="en-US" sz="1500" b="1" err="1">
                          <a:latin typeface="Times New Roman"/>
                        </a:rPr>
                        <a:t>scufundare</a:t>
                      </a:r>
                      <a:r>
                        <a:rPr lang="en-US" sz="1500" b="1" dirty="0">
                          <a:latin typeface="Times New Roman"/>
                        </a:rPr>
                        <a:t>, magnetism, </a:t>
                      </a:r>
                      <a:r>
                        <a:rPr lang="en-US" sz="1500" b="1" err="1">
                          <a:latin typeface="Times New Roman"/>
                        </a:rPr>
                        <a:t>amestecul</a:t>
                      </a:r>
                      <a:r>
                        <a:rPr lang="en-US" sz="1500" b="1" dirty="0">
                          <a:latin typeface="Times New Roman"/>
                        </a:rPr>
                        <a:t> </a:t>
                      </a:r>
                      <a:r>
                        <a:rPr lang="en-US" sz="1500" b="1" err="1">
                          <a:latin typeface="Times New Roman"/>
                        </a:rPr>
                        <a:t>diferitelor</a:t>
                      </a:r>
                      <a:r>
                        <a:rPr lang="en-US" sz="1500" b="1" dirty="0">
                          <a:latin typeface="Times New Roman"/>
                        </a:rPr>
                        <a:t> </a:t>
                      </a:r>
                      <a:r>
                        <a:rPr lang="en-US" sz="1500" b="1" err="1">
                          <a:latin typeface="Times New Roman"/>
                        </a:rPr>
                        <a:t>lichide</a:t>
                      </a:r>
                      <a:r>
                        <a:rPr lang="en-US" sz="1500" b="1" dirty="0">
                          <a:latin typeface="Times New Roman"/>
                        </a:rPr>
                        <a:t>, </a:t>
                      </a:r>
                      <a:r>
                        <a:rPr lang="en-US" sz="1500" b="1" err="1">
                          <a:latin typeface="Times New Roman"/>
                        </a:rPr>
                        <a:t>observarea</a:t>
                      </a:r>
                      <a:r>
                        <a:rPr lang="en-US" sz="1500" b="1" dirty="0">
                          <a:latin typeface="Times New Roman"/>
                        </a:rPr>
                        <a:t> </a:t>
                      </a:r>
                      <a:r>
                        <a:rPr lang="en-US" sz="1500" b="1" err="1">
                          <a:latin typeface="Times New Roman"/>
                        </a:rPr>
                        <a:t>stadiilor</a:t>
                      </a:r>
                      <a:r>
                        <a:rPr lang="en-US" sz="1500" b="1" dirty="0">
                          <a:latin typeface="Times New Roman"/>
                        </a:rPr>
                        <a:t> de </a:t>
                      </a:r>
                      <a:r>
                        <a:rPr lang="en-US" sz="1500" b="1" err="1">
                          <a:latin typeface="Times New Roman"/>
                        </a:rPr>
                        <a:t>dezvoltare</a:t>
                      </a:r>
                      <a:r>
                        <a:rPr lang="en-US" sz="1500" b="1" dirty="0">
                          <a:latin typeface="Times New Roman"/>
                        </a:rPr>
                        <a:t> a </a:t>
                      </a:r>
                      <a:r>
                        <a:rPr lang="en-US" sz="1500" b="1" err="1">
                          <a:latin typeface="Times New Roman"/>
                        </a:rPr>
                        <a:t>plantelor</a:t>
                      </a:r>
                      <a:r>
                        <a:rPr lang="en-US" sz="1500" b="1" dirty="0">
                          <a:latin typeface="Times New Roman"/>
                        </a:rPr>
                        <a:t>, </a:t>
                      </a:r>
                      <a:r>
                        <a:rPr lang="en-US" sz="1500" b="1" err="1">
                          <a:latin typeface="Times New Roman"/>
                        </a:rPr>
                        <a:t>etc</a:t>
                      </a:r>
                      <a:endParaRPr lang="en-US" sz="1500" b="1">
                        <a:latin typeface="Times New Roman"/>
                      </a:endParaRPr>
                    </a:p>
                  </a:txBody>
                  <a:tcPr>
                    <a:solidFill>
                      <a:srgbClr val="B90FF7">
                        <a:alpha val="11000"/>
                      </a:srgbClr>
                    </a:solidFill>
                  </a:tcPr>
                </a:tc>
                <a:extLst>
                  <a:ext uri="{0D108BD9-81ED-4DB2-BD59-A6C34878D82A}">
                    <a16:rowId xmlns:a16="http://schemas.microsoft.com/office/drawing/2014/main" xmlns="" val="3349800279"/>
                  </a:ext>
                </a:extLst>
              </a:tr>
              <a:tr h="634562">
                <a:tc>
                  <a:txBody>
                    <a:bodyPr/>
                    <a:lstStyle/>
                    <a:p>
                      <a:pPr lvl="0" algn="ctr">
                        <a:buNone/>
                      </a:pPr>
                      <a:r>
                        <a:rPr lang="en-US" sz="1600" b="1" err="1">
                          <a:latin typeface="Times New Roman"/>
                        </a:rPr>
                        <a:t>Activități</a:t>
                      </a:r>
                      <a:r>
                        <a:rPr lang="en-US" sz="1600" b="1" dirty="0">
                          <a:latin typeface="Times New Roman"/>
                        </a:rPr>
                        <a:t> de </a:t>
                      </a:r>
                      <a:r>
                        <a:rPr lang="en-US" sz="1600" b="1" err="1">
                          <a:latin typeface="Times New Roman"/>
                        </a:rPr>
                        <a:t>lectură</a:t>
                      </a:r>
                      <a:endParaRPr lang="en-US" sz="1600" b="1" dirty="0" err="1">
                        <a:latin typeface="Times New Roman"/>
                      </a:endParaRPr>
                    </a:p>
                  </a:txBody>
                  <a:tcPr>
                    <a:solidFill>
                      <a:srgbClr val="5817E6">
                        <a:alpha val="14000"/>
                      </a:srgbClr>
                    </a:solidFill>
                  </a:tcPr>
                </a:tc>
                <a:tc>
                  <a:txBody>
                    <a:bodyPr/>
                    <a:lstStyle/>
                    <a:p>
                      <a:pPr lvl="0">
                        <a:buNone/>
                      </a:pPr>
                      <a:r>
                        <a:rPr lang="en-US" sz="1500" b="1" err="1">
                          <a:latin typeface="Times New Roman"/>
                        </a:rPr>
                        <a:t>Povesti</a:t>
                      </a:r>
                      <a:r>
                        <a:rPr lang="en-US" sz="1500" b="1" dirty="0">
                          <a:latin typeface="Times New Roman"/>
                        </a:rPr>
                        <a:t>, </a:t>
                      </a:r>
                      <a:r>
                        <a:rPr lang="en-US" sz="1500" b="1" err="1">
                          <a:latin typeface="Times New Roman"/>
                        </a:rPr>
                        <a:t>poezii</a:t>
                      </a:r>
                      <a:r>
                        <a:rPr lang="en-US" sz="1500" b="1" dirty="0">
                          <a:latin typeface="Times New Roman"/>
                        </a:rPr>
                        <a:t>, </a:t>
                      </a:r>
                      <a:r>
                        <a:rPr lang="en-US" sz="1500" b="1" err="1">
                          <a:latin typeface="Times New Roman"/>
                        </a:rPr>
                        <a:t>ghicitori</a:t>
                      </a:r>
                      <a:r>
                        <a:rPr lang="en-US" sz="1500" b="1" dirty="0">
                          <a:latin typeface="Times New Roman"/>
                        </a:rPr>
                        <a:t> </a:t>
                      </a:r>
                      <a:r>
                        <a:rPr lang="en-US" sz="1500" b="1" err="1">
                          <a:latin typeface="Times New Roman"/>
                        </a:rPr>
                        <a:t>înregistrate</a:t>
                      </a:r>
                      <a:endParaRPr lang="en-US" sz="1500" b="1">
                        <a:latin typeface="Times New Roman"/>
                      </a:endParaRPr>
                    </a:p>
                  </a:txBody>
                  <a:tcPr>
                    <a:solidFill>
                      <a:srgbClr val="5817E6">
                        <a:alpha val="14000"/>
                      </a:srgbClr>
                    </a:solidFill>
                  </a:tcPr>
                </a:tc>
                <a:extLst>
                  <a:ext uri="{0D108BD9-81ED-4DB2-BD59-A6C34878D82A}">
                    <a16:rowId xmlns:a16="http://schemas.microsoft.com/office/drawing/2014/main" xmlns="" val="3692525451"/>
                  </a:ext>
                </a:extLst>
              </a:tr>
            </a:tbl>
          </a:graphicData>
        </a:graphic>
      </p:graphicFrame>
    </p:spTree>
    <p:extLst>
      <p:ext uri="{BB962C8B-B14F-4D97-AF65-F5344CB8AC3E}">
        <p14:creationId xmlns:p14="http://schemas.microsoft.com/office/powerpoint/2010/main" val="44053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8">
            <a:extLst>
              <a:ext uri="{FF2B5EF4-FFF2-40B4-BE49-F238E27FC236}">
                <a16:creationId xmlns:a16="http://schemas.microsoft.com/office/drawing/2014/main" xmlns="" id="{8D06CE56-3881-4ADA-8CEF-D18B02C242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10">
            <a:extLst>
              <a:ext uri="{FF2B5EF4-FFF2-40B4-BE49-F238E27FC236}">
                <a16:creationId xmlns:a16="http://schemas.microsoft.com/office/drawing/2014/main" xmlns="" id="{79F3C543-62EC-4433-9C93-A2CD8764E9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Rectangle 12">
            <a:extLst>
              <a:ext uri="{FF2B5EF4-FFF2-40B4-BE49-F238E27FC236}">
                <a16:creationId xmlns:a16="http://schemas.microsoft.com/office/drawing/2014/main" xmlns="" id="{6CCA5F87-1D1E-45CB-8D83-FC7EEFAD99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erson sitting in front of a television&#10;&#10;Description automatically generated">
            <a:extLst>
              <a:ext uri="{FF2B5EF4-FFF2-40B4-BE49-F238E27FC236}">
                <a16:creationId xmlns:a16="http://schemas.microsoft.com/office/drawing/2014/main" xmlns="" id="{9EB34944-7117-4DC9-8935-C4B33BE4439B}"/>
              </a:ext>
            </a:extLst>
          </p:cNvPr>
          <p:cNvPicPr>
            <a:picLocks noChangeAspect="1"/>
          </p:cNvPicPr>
          <p:nvPr/>
        </p:nvPicPr>
        <p:blipFill rotWithShape="1">
          <a:blip r:embed="rId2"/>
          <a:srcRect t="8448" b="24726"/>
          <a:stretch/>
        </p:blipFill>
        <p:spPr>
          <a:xfrm>
            <a:off x="-431301" y="-71877"/>
            <a:ext cx="8668492" cy="6857990"/>
          </a:xfrm>
          <a:prstGeom prst="rect">
            <a:avLst/>
          </a:prstGeom>
        </p:spPr>
      </p:pic>
      <p:sp>
        <p:nvSpPr>
          <p:cNvPr id="29" name="Rectangle 14">
            <a:extLst>
              <a:ext uri="{FF2B5EF4-FFF2-40B4-BE49-F238E27FC236}">
                <a16:creationId xmlns:a16="http://schemas.microsoft.com/office/drawing/2014/main" xmlns="" id="{7CCFC2C6-6238-4A2F-93DE-2ADF74AF63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16">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81305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18">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51648" y="4546920"/>
            <a:ext cx="402336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Diagram 46">
            <a:extLst>
              <a:ext uri="{FF2B5EF4-FFF2-40B4-BE49-F238E27FC236}">
                <a16:creationId xmlns:a16="http://schemas.microsoft.com/office/drawing/2014/main" xmlns="" id="{7162DD4D-8FFD-4587-9F78-6D79C47C81DC}"/>
              </a:ext>
            </a:extLst>
          </p:cNvPr>
          <p:cNvGraphicFramePr/>
          <p:nvPr>
            <p:extLst>
              <p:ext uri="{D42A27DB-BD31-4B8C-83A1-F6EECF244321}">
                <p14:modId xmlns:p14="http://schemas.microsoft.com/office/powerpoint/2010/main" val="4263694686"/>
              </p:ext>
            </p:extLst>
          </p:nvPr>
        </p:nvGraphicFramePr>
        <p:xfrm>
          <a:off x="5613108" y="1200611"/>
          <a:ext cx="8681976" cy="5292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3" name="TextBox 112">
            <a:extLst>
              <a:ext uri="{FF2B5EF4-FFF2-40B4-BE49-F238E27FC236}">
                <a16:creationId xmlns:a16="http://schemas.microsoft.com/office/drawing/2014/main" xmlns="" id="{F2B285E9-CA1A-4661-84D1-D47558855F35}"/>
              </a:ext>
            </a:extLst>
          </p:cNvPr>
          <p:cNvSpPr txBox="1"/>
          <p:nvPr/>
        </p:nvSpPr>
        <p:spPr>
          <a:xfrm>
            <a:off x="6368377" y="3236096"/>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FFFFFF"/>
                </a:solidFill>
                <a:latin typeface="Times New Roman"/>
              </a:rPr>
              <a:t>ORGANIZAREA ACTIVITĂȚILOR </a:t>
            </a:r>
            <a:r>
              <a:rPr lang="en-US" dirty="0">
                <a:latin typeface="Times New Roman"/>
              </a:rPr>
              <a:t>​</a:t>
            </a:r>
          </a:p>
          <a:p>
            <a:pPr algn="ctr"/>
            <a:r>
              <a:rPr lang="en-US" b="1" dirty="0">
                <a:solidFill>
                  <a:srgbClr val="FFFFFF"/>
                </a:solidFill>
                <a:latin typeface="Times New Roman"/>
              </a:rPr>
              <a:t>ONLINE</a:t>
            </a:r>
            <a:r>
              <a:rPr lang="en-US" dirty="0">
                <a:latin typeface="Times New Roman"/>
              </a:rPr>
              <a:t>​</a:t>
            </a:r>
          </a:p>
          <a:p>
            <a:pPr algn="ctr"/>
            <a:r>
              <a:rPr lang="en-US" b="1" dirty="0">
                <a:solidFill>
                  <a:srgbClr val="FFFFFF"/>
                </a:solidFill>
                <a:latin typeface="Times New Roman"/>
              </a:rPr>
              <a:t> SINCRON</a:t>
            </a:r>
            <a:r>
              <a:rPr lang="en-US" dirty="0">
                <a:latin typeface="Times New Roman"/>
              </a:rPr>
              <a:t>​</a:t>
            </a:r>
          </a:p>
        </p:txBody>
      </p:sp>
      <p:sp>
        <p:nvSpPr>
          <p:cNvPr id="122" name="TextBox 1">
            <a:extLst>
              <a:ext uri="{FF2B5EF4-FFF2-40B4-BE49-F238E27FC236}">
                <a16:creationId xmlns:a16="http://schemas.microsoft.com/office/drawing/2014/main" xmlns="" id="{8116DBDC-8598-4DB3-A6A0-967497F0DC3E}"/>
              </a:ext>
            </a:extLst>
          </p:cNvPr>
          <p:cNvSpPr txBox="1"/>
          <p:nvPr/>
        </p:nvSpPr>
        <p:spPr>
          <a:xfrm>
            <a:off x="2031124" y="362606"/>
            <a:ext cx="8287405" cy="461665"/>
          </a:xfrm>
          <a:prstGeom prst="rect">
            <a:avLst/>
          </a:prstGeom>
          <a:solidFill>
            <a:srgbClr val="7030A0"/>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solidFill>
                  <a:srgbClr val="FFFFFF"/>
                </a:solidFill>
                <a:latin typeface="Times New Roman"/>
                <a:cs typeface="Times New Roman"/>
              </a:rPr>
              <a:t>ACTIVITATEA ONLINE SINCRON CU PREȘCOLARII</a:t>
            </a:r>
          </a:p>
        </p:txBody>
      </p:sp>
    </p:spTree>
    <p:extLst>
      <p:ext uri="{BB962C8B-B14F-4D97-AF65-F5344CB8AC3E}">
        <p14:creationId xmlns:p14="http://schemas.microsoft.com/office/powerpoint/2010/main" val="2438176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4" name="Rectangle 100">
            <a:extLst>
              <a:ext uri="{FF2B5EF4-FFF2-40B4-BE49-F238E27FC236}">
                <a16:creationId xmlns:a16="http://schemas.microsoft.com/office/drawing/2014/main" xmlns="" id="{8D06CE56-3881-4ADA-8CEF-D18B02C242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25" name="Rectangle 102">
            <a:extLst>
              <a:ext uri="{FF2B5EF4-FFF2-40B4-BE49-F238E27FC236}">
                <a16:creationId xmlns:a16="http://schemas.microsoft.com/office/drawing/2014/main" xmlns="" id="{79F3C543-62EC-4433-9C93-A2CD8764E9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26" name="Rectangle 104">
            <a:extLst>
              <a:ext uri="{FF2B5EF4-FFF2-40B4-BE49-F238E27FC236}">
                <a16:creationId xmlns:a16="http://schemas.microsoft.com/office/drawing/2014/main" xmlns=""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86" name="Picture 1986" descr="A person sitting at a table using a computer&#10;&#10;Description automatically generated">
            <a:extLst>
              <a:ext uri="{FF2B5EF4-FFF2-40B4-BE49-F238E27FC236}">
                <a16:creationId xmlns:a16="http://schemas.microsoft.com/office/drawing/2014/main" xmlns="" id="{B94DC1C5-E8CA-4CE7-BEEF-6A9D88C14744}"/>
              </a:ext>
            </a:extLst>
          </p:cNvPr>
          <p:cNvPicPr>
            <a:picLocks noChangeAspect="1"/>
          </p:cNvPicPr>
          <p:nvPr/>
        </p:nvPicPr>
        <p:blipFill rotWithShape="1">
          <a:blip r:embed="rId2"/>
          <a:srcRect t="15566" b="46064"/>
          <a:stretch/>
        </p:blipFill>
        <p:spPr>
          <a:xfrm>
            <a:off x="3523488" y="10"/>
            <a:ext cx="8668512" cy="6857990"/>
          </a:xfrm>
          <a:prstGeom prst="rect">
            <a:avLst/>
          </a:prstGeom>
        </p:spPr>
      </p:pic>
      <p:sp>
        <p:nvSpPr>
          <p:cNvPr id="2027" name="Rectangle 106">
            <a:extLst>
              <a:ext uri="{FF2B5EF4-FFF2-40B4-BE49-F238E27FC236}">
                <a16:creationId xmlns:a16="http://schemas.microsoft.com/office/drawing/2014/main" xmlns=""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8" name="Rectangle 108">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29" name="Rectangle 110">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397764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Diagram 4">
            <a:extLst>
              <a:ext uri="{FF2B5EF4-FFF2-40B4-BE49-F238E27FC236}">
                <a16:creationId xmlns:a16="http://schemas.microsoft.com/office/drawing/2014/main" xmlns="" id="{E790BC5A-AF7E-47CA-A9EF-8E758753D232}"/>
              </a:ext>
            </a:extLst>
          </p:cNvPr>
          <p:cNvGraphicFramePr/>
          <p:nvPr>
            <p:extLst>
              <p:ext uri="{D42A27DB-BD31-4B8C-83A1-F6EECF244321}">
                <p14:modId xmlns:p14="http://schemas.microsoft.com/office/powerpoint/2010/main" val="1893969759"/>
              </p:ext>
            </p:extLst>
          </p:nvPr>
        </p:nvGraphicFramePr>
        <p:xfrm>
          <a:off x="487342" y="864477"/>
          <a:ext cx="6130207" cy="5023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6769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xmlns="" id="{8D06CE56-3881-4ADA-8CEF-D18B02C242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11">
            <a:extLst>
              <a:ext uri="{FF2B5EF4-FFF2-40B4-BE49-F238E27FC236}">
                <a16:creationId xmlns:a16="http://schemas.microsoft.com/office/drawing/2014/main" xmlns="" id="{79F3C543-62EC-4433-9C93-A2CD8764E9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9" name="Rectangle 13">
            <a:extLst>
              <a:ext uri="{FF2B5EF4-FFF2-40B4-BE49-F238E27FC236}">
                <a16:creationId xmlns:a16="http://schemas.microsoft.com/office/drawing/2014/main" xmlns="" id="{6CCA5F87-1D1E-45CB-8D83-FC7EEFAD99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person, table, sitting, food&#10;&#10;Description automatically generated">
            <a:extLst>
              <a:ext uri="{FF2B5EF4-FFF2-40B4-BE49-F238E27FC236}">
                <a16:creationId xmlns:a16="http://schemas.microsoft.com/office/drawing/2014/main" xmlns="" id="{FB73D66E-5C37-4AF1-96EA-143C2503738A}"/>
              </a:ext>
            </a:extLst>
          </p:cNvPr>
          <p:cNvPicPr>
            <a:picLocks noChangeAspect="1"/>
          </p:cNvPicPr>
          <p:nvPr/>
        </p:nvPicPr>
        <p:blipFill rotWithShape="1">
          <a:blip r:embed="rId2"/>
          <a:srcRect l="20795" r="8105"/>
          <a:stretch/>
        </p:blipFill>
        <p:spPr>
          <a:xfrm>
            <a:off x="20" y="10"/>
            <a:ext cx="8668492" cy="6857990"/>
          </a:xfrm>
          <a:prstGeom prst="rect">
            <a:avLst/>
          </a:prstGeom>
        </p:spPr>
      </p:pic>
      <p:sp>
        <p:nvSpPr>
          <p:cNvPr id="11" name="Rectangle 15">
            <a:extLst>
              <a:ext uri="{FF2B5EF4-FFF2-40B4-BE49-F238E27FC236}">
                <a16:creationId xmlns:a16="http://schemas.microsoft.com/office/drawing/2014/main" xmlns="" id="{7CCFC2C6-6238-4A2F-93DE-2ADF74AF63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xmlns="" id="{6EB6572D-2196-449F-82CA-BE5781E0FC8D}"/>
              </a:ext>
            </a:extLst>
          </p:cNvPr>
          <p:cNvSpPr>
            <a:spLocks noGrp="1"/>
          </p:cNvSpPr>
          <p:nvPr>
            <p:ph type="body" idx="1"/>
          </p:nvPr>
        </p:nvSpPr>
        <p:spPr>
          <a:xfrm>
            <a:off x="1824488" y="502204"/>
            <a:ext cx="9357359" cy="906218"/>
          </a:xfrm>
        </p:spPr>
        <p:txBody>
          <a:bodyPr vert="horz" lIns="91440" tIns="45720" rIns="91440" bIns="45720" rtlCol="0" anchor="ctr">
            <a:noAutofit/>
          </a:bodyPr>
          <a:lstStyle/>
          <a:p>
            <a:pPr algn="ctr"/>
            <a:r>
              <a:rPr lang="en-US" sz="2800" b="1" dirty="0">
                <a:latin typeface="Times New Roman"/>
                <a:cs typeface="Times New Roman"/>
              </a:rPr>
              <a:t> </a:t>
            </a:r>
            <a:r>
              <a:rPr lang="en-US" sz="2800" b="1" dirty="0">
                <a:solidFill>
                  <a:schemeClr val="accent4">
                    <a:lumMod val="50000"/>
                  </a:schemeClr>
                </a:solidFill>
                <a:latin typeface="Times New Roman"/>
                <a:cs typeface="Times New Roman"/>
              </a:rPr>
              <a:t>EDUCATOAREA-</a:t>
            </a:r>
          </a:p>
          <a:p>
            <a:pPr algn="ctr"/>
            <a:r>
              <a:rPr lang="en-US" sz="2800" b="1" dirty="0">
                <a:solidFill>
                  <a:schemeClr val="accent4">
                    <a:lumMod val="50000"/>
                  </a:schemeClr>
                </a:solidFill>
                <a:latin typeface="Times New Roman"/>
                <a:cs typeface="Times New Roman"/>
              </a:rPr>
              <a:t>CEA MAI IMPORTANTĂ RESURSĂ </a:t>
            </a:r>
          </a:p>
        </p:txBody>
      </p:sp>
      <p:sp>
        <p:nvSpPr>
          <p:cNvPr id="13" name="Rectangle 17">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81305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9">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51648" y="4546920"/>
            <a:ext cx="402336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Diagram 16">
            <a:extLst>
              <a:ext uri="{FF2B5EF4-FFF2-40B4-BE49-F238E27FC236}">
                <a16:creationId xmlns:a16="http://schemas.microsoft.com/office/drawing/2014/main" xmlns="" id="{36383AA6-D868-4D0A-A174-5EAE11C5AD22}"/>
              </a:ext>
            </a:extLst>
          </p:cNvPr>
          <p:cNvGraphicFramePr/>
          <p:nvPr>
            <p:extLst>
              <p:ext uri="{D42A27DB-BD31-4B8C-83A1-F6EECF244321}">
                <p14:modId xmlns:p14="http://schemas.microsoft.com/office/powerpoint/2010/main" val="2592682944"/>
              </p:ext>
            </p:extLst>
          </p:nvPr>
        </p:nvGraphicFramePr>
        <p:xfrm>
          <a:off x="7160667" y="2514401"/>
          <a:ext cx="3522454" cy="2608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2641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15</TotalTime>
  <Words>955</Words>
  <Application>Microsoft Office PowerPoint</Application>
  <PresentationFormat>Custom</PresentationFormat>
  <Paragraphs>88</Paragraphs>
  <Slides>10</Slides>
  <Notes>3</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AccentBoxVTI</vt:lpstr>
      <vt:lpstr>MODALITĂȚI DE COMUNICARE ȘI ÎNVĂȚARE ONLINE</vt:lpstr>
      <vt:lpstr>”Știm că numai un șir neîntrerupt de mici acte de voință dau un rezultat mare (Ch. Baudelaire) și că aceasta este ținta noastră în acest an școlar în care vrem să dovedim că împreună, copii, profesori, părinți, autorități, putem fi o comunitate de învățare în care accentul se pune pe identificarea contextelor educative...”                                                 </vt:lpstr>
      <vt:lpstr>EXPERIENȚA ONLINE  LA GRĂDINIȚA LICURICI</vt:lpstr>
      <vt:lpstr>COMUNICAREA CU PĂRINȚII</vt:lpstr>
      <vt:lpstr>ACTIVITATEA ONLINE CU PREȘCOLARII</vt:lpstr>
      <vt:lpstr>PowerPoint Presentation</vt:lpstr>
      <vt:lpstr>PowerPoint Presentation</vt:lpstr>
      <vt:lpstr>PowerPoint Presentation</vt:lpstr>
      <vt:lpstr>PowerPoint Presentation</vt:lpstr>
      <vt:lpstr>GRĂDINIȚA ONLINE ESTE DESPRE...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dc:creator>
  <cp:lastModifiedBy>PC</cp:lastModifiedBy>
  <cp:revision>2481</cp:revision>
  <dcterms:created xsi:type="dcterms:W3CDTF">2020-11-28T16:36:36Z</dcterms:created>
  <dcterms:modified xsi:type="dcterms:W3CDTF">2021-06-08T10:56:34Z</dcterms:modified>
</cp:coreProperties>
</file>